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18"/>
  </p:notesMasterIdLst>
  <p:handoutMasterIdLst>
    <p:handoutMasterId r:id="rId19"/>
  </p:handoutMasterIdLst>
  <p:sldIdLst>
    <p:sldId id="438" r:id="rId2"/>
    <p:sldId id="439" r:id="rId3"/>
    <p:sldId id="440" r:id="rId4"/>
    <p:sldId id="441" r:id="rId5"/>
    <p:sldId id="442" r:id="rId6"/>
    <p:sldId id="466" r:id="rId7"/>
    <p:sldId id="443" r:id="rId8"/>
    <p:sldId id="446" r:id="rId9"/>
    <p:sldId id="452" r:id="rId10"/>
    <p:sldId id="460" r:id="rId11"/>
    <p:sldId id="453" r:id="rId12"/>
    <p:sldId id="454" r:id="rId13"/>
    <p:sldId id="455" r:id="rId14"/>
    <p:sldId id="463" r:id="rId15"/>
    <p:sldId id="461" r:id="rId16"/>
    <p:sldId id="465" r:id="rId17"/>
  </p:sldIdLst>
  <p:sldSz cx="9144000" cy="6858000" type="screen4x3"/>
  <p:notesSz cx="6870700" cy="97917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33CC33"/>
    <a:srgbClr val="CC0099"/>
    <a:srgbClr val="EAEAEA"/>
    <a:srgbClr val="FF9900"/>
    <a:srgbClr val="00FFFF"/>
    <a:srgbClr val="99CCFF"/>
    <a:srgbClr val="33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>
        <p:scale>
          <a:sx n="70" d="100"/>
          <a:sy n="70" d="100"/>
        </p:scale>
        <p:origin x="-442" y="360"/>
      </p:cViewPr>
      <p:guideLst>
        <p:guide orient="horz" pos="1941"/>
        <p:guide pos="6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2978150" cy="488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0" tIns="45896" rIns="91790" bIns="45896" numCol="1" anchor="t" anchorCtr="0" compatLnSpc="1">
            <a:prstTxWarp prst="textNoShape">
              <a:avLst/>
            </a:prstTxWarp>
          </a:bodyPr>
          <a:lstStyle>
            <a:lvl1pPr defTabSz="911225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2550" y="-1588"/>
            <a:ext cx="2978150" cy="488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0" tIns="45896" rIns="91790" bIns="45896" numCol="1" anchor="t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02750"/>
            <a:ext cx="29781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0" tIns="45896" rIns="91790" bIns="45896" numCol="1" anchor="b" anchorCtr="0" compatLnSpc="1">
            <a:prstTxWarp prst="textNoShape">
              <a:avLst/>
            </a:prstTxWarp>
          </a:bodyPr>
          <a:lstStyle>
            <a:lvl1pPr defTabSz="911225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2550" y="9302750"/>
            <a:ext cx="29781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0" tIns="45896" rIns="91790" bIns="45896" numCol="1" anchor="b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EE0D6610-7A24-42A8-807A-BB4C9FAB833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2978150" cy="488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0" tIns="45896" rIns="91790" bIns="45896" numCol="1" anchor="t" anchorCtr="0" compatLnSpc="1">
            <a:prstTxWarp prst="textNoShape">
              <a:avLst/>
            </a:prstTxWarp>
          </a:bodyPr>
          <a:lstStyle>
            <a:lvl1pPr defTabSz="911225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2550" y="-1588"/>
            <a:ext cx="2978150" cy="488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0" tIns="45896" rIns="91790" bIns="45896" numCol="1" anchor="t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7425" y="735013"/>
            <a:ext cx="4894263" cy="3670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651375"/>
            <a:ext cx="5113338" cy="440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0" tIns="45896" rIns="91790" bIns="458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02750"/>
            <a:ext cx="29781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0" tIns="45896" rIns="91790" bIns="45896" numCol="1" anchor="b" anchorCtr="0" compatLnSpc="1">
            <a:prstTxWarp prst="textNoShape">
              <a:avLst/>
            </a:prstTxWarp>
          </a:bodyPr>
          <a:lstStyle>
            <a:lvl1pPr defTabSz="911225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2550" y="9302750"/>
            <a:ext cx="29781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0" tIns="45896" rIns="91790" bIns="45896" numCol="1" anchor="b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6937D14A-F20C-47F0-94F6-B0FDA94D903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68FA25-2727-4374-B740-37DE01BB0DA6}" type="slidenum">
              <a:rPr lang="de-DE" smtClean="0"/>
              <a:pPr/>
              <a:t>2</a:t>
            </a:fld>
            <a:endParaRPr lang="de-DE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907AE9-4168-4D48-AEE8-0BC8469CDE30}" type="slidenum">
              <a:rPr lang="de-DE" smtClean="0"/>
              <a:pPr/>
              <a:t>3</a:t>
            </a:fld>
            <a:endParaRPr lang="de-DE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5DE6AB-D778-480A-98E7-43D7937E492E}" type="slidenum">
              <a:rPr lang="de-DE" smtClean="0"/>
              <a:pPr/>
              <a:t>4</a:t>
            </a:fld>
            <a:endParaRPr lang="de-DE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F2A010-4C90-4FA8-B1E3-06424782E6A2}" type="slidenum">
              <a:rPr lang="de-DE" smtClean="0"/>
              <a:pPr/>
              <a:t>5</a:t>
            </a:fld>
            <a:endParaRPr lang="de-DE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4B08D0-7C65-44BC-A6CC-AB558C0F2A98}" type="slidenum">
              <a:rPr lang="de-DE" smtClean="0"/>
              <a:pPr/>
              <a:t>7</a:t>
            </a:fld>
            <a:endParaRPr lang="de-DE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erlau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70488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3"/>
          <p:cNvSpPr>
            <a:spLocks/>
          </p:cNvSpPr>
          <p:nvPr/>
        </p:nvSpPr>
        <p:spPr bwMode="auto">
          <a:xfrm>
            <a:off x="633413" y="1052513"/>
            <a:ext cx="7610475" cy="222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8582025" y="125413"/>
            <a:ext cx="204788" cy="1149350"/>
            <a:chOff x="5406" y="79"/>
            <a:chExt cx="129" cy="724"/>
          </a:xfrm>
        </p:grpSpPr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5444" y="658"/>
              <a:ext cx="89" cy="54"/>
            </a:xfrm>
            <a:custGeom>
              <a:avLst/>
              <a:gdLst/>
              <a:ahLst/>
              <a:cxnLst>
                <a:cxn ang="0">
                  <a:pos x="180" y="110"/>
                </a:cxn>
                <a:cxn ang="0">
                  <a:pos x="66" y="54"/>
                </a:cxn>
                <a:cxn ang="0">
                  <a:pos x="63" y="51"/>
                </a:cxn>
                <a:cxn ang="0">
                  <a:pos x="60" y="49"/>
                </a:cxn>
                <a:cxn ang="0">
                  <a:pos x="58" y="47"/>
                </a:cxn>
                <a:cxn ang="0">
                  <a:pos x="56" y="42"/>
                </a:cxn>
                <a:cxn ang="0">
                  <a:pos x="55" y="40"/>
                </a:cxn>
                <a:cxn ang="0">
                  <a:pos x="53" y="35"/>
                </a:cxn>
                <a:cxn ang="0">
                  <a:pos x="53" y="30"/>
                </a:cxn>
                <a:cxn ang="0">
                  <a:pos x="52" y="23"/>
                </a:cxn>
                <a:cxn ang="0">
                  <a:pos x="52" y="20"/>
                </a:cxn>
                <a:cxn ang="0">
                  <a:pos x="53" y="17"/>
                </a:cxn>
                <a:cxn ang="0">
                  <a:pos x="53" y="11"/>
                </a:cxn>
                <a:cxn ang="0">
                  <a:pos x="55" y="6"/>
                </a:cxn>
                <a:cxn ang="0">
                  <a:pos x="58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3" y="23"/>
                </a:cxn>
                <a:cxn ang="0">
                  <a:pos x="4" y="27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0" y="38"/>
                </a:cxn>
                <a:cxn ang="0">
                  <a:pos x="13" y="41"/>
                </a:cxn>
                <a:cxn ang="0">
                  <a:pos x="15" y="44"/>
                </a:cxn>
                <a:cxn ang="0">
                  <a:pos x="18" y="47"/>
                </a:cxn>
                <a:cxn ang="0">
                  <a:pos x="21" y="49"/>
                </a:cxn>
                <a:cxn ang="0">
                  <a:pos x="25" y="52"/>
                </a:cxn>
                <a:cxn ang="0">
                  <a:pos x="29" y="54"/>
                </a:cxn>
                <a:cxn ang="0">
                  <a:pos x="31" y="55"/>
                </a:cxn>
                <a:cxn ang="0">
                  <a:pos x="4" y="110"/>
                </a:cxn>
              </a:cxnLst>
              <a:rect l="0" t="0" r="r" b="b"/>
              <a:pathLst>
                <a:path w="180" h="110">
                  <a:moveTo>
                    <a:pt x="4" y="110"/>
                  </a:moveTo>
                  <a:lnTo>
                    <a:pt x="180" y="110"/>
                  </a:lnTo>
                  <a:lnTo>
                    <a:pt x="180" y="54"/>
                  </a:lnTo>
                  <a:lnTo>
                    <a:pt x="66" y="54"/>
                  </a:lnTo>
                  <a:lnTo>
                    <a:pt x="65" y="52"/>
                  </a:lnTo>
                  <a:lnTo>
                    <a:pt x="63" y="51"/>
                  </a:lnTo>
                  <a:lnTo>
                    <a:pt x="62" y="49"/>
                  </a:lnTo>
                  <a:lnTo>
                    <a:pt x="60" y="49"/>
                  </a:lnTo>
                  <a:lnTo>
                    <a:pt x="59" y="48"/>
                  </a:lnTo>
                  <a:lnTo>
                    <a:pt x="58" y="47"/>
                  </a:lnTo>
                  <a:lnTo>
                    <a:pt x="58" y="45"/>
                  </a:lnTo>
                  <a:lnTo>
                    <a:pt x="56" y="42"/>
                  </a:lnTo>
                  <a:lnTo>
                    <a:pt x="55" y="41"/>
                  </a:lnTo>
                  <a:lnTo>
                    <a:pt x="55" y="40"/>
                  </a:lnTo>
                  <a:lnTo>
                    <a:pt x="53" y="37"/>
                  </a:lnTo>
                  <a:lnTo>
                    <a:pt x="53" y="35"/>
                  </a:lnTo>
                  <a:lnTo>
                    <a:pt x="53" y="33"/>
                  </a:lnTo>
                  <a:lnTo>
                    <a:pt x="53" y="30"/>
                  </a:lnTo>
                  <a:lnTo>
                    <a:pt x="52" y="27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4"/>
                  </a:lnTo>
                  <a:lnTo>
                    <a:pt x="53" y="11"/>
                  </a:lnTo>
                  <a:lnTo>
                    <a:pt x="55" y="9"/>
                  </a:lnTo>
                  <a:lnTo>
                    <a:pt x="55" y="6"/>
                  </a:lnTo>
                  <a:lnTo>
                    <a:pt x="56" y="3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4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1" y="40"/>
                  </a:lnTo>
                  <a:lnTo>
                    <a:pt x="13" y="41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18" y="47"/>
                  </a:lnTo>
                  <a:lnTo>
                    <a:pt x="20" y="48"/>
                  </a:lnTo>
                  <a:lnTo>
                    <a:pt x="21" y="49"/>
                  </a:lnTo>
                  <a:lnTo>
                    <a:pt x="24" y="51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1" y="55"/>
                  </a:lnTo>
                  <a:lnTo>
                    <a:pt x="4" y="55"/>
                  </a:lnTo>
                  <a:lnTo>
                    <a:pt x="4" y="110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 userDrawn="1"/>
          </p:nvSpPr>
          <p:spPr bwMode="auto">
            <a:xfrm>
              <a:off x="5406" y="79"/>
              <a:ext cx="129" cy="496"/>
            </a:xfrm>
            <a:custGeom>
              <a:avLst/>
              <a:gdLst/>
              <a:ahLst/>
              <a:cxnLst>
                <a:cxn ang="0">
                  <a:pos x="33" y="32"/>
                </a:cxn>
                <a:cxn ang="0">
                  <a:pos x="18" y="42"/>
                </a:cxn>
                <a:cxn ang="0">
                  <a:pos x="38" y="24"/>
                </a:cxn>
                <a:cxn ang="0">
                  <a:pos x="49" y="55"/>
                </a:cxn>
                <a:cxn ang="0">
                  <a:pos x="29" y="89"/>
                </a:cxn>
                <a:cxn ang="0">
                  <a:pos x="2" y="63"/>
                </a:cxn>
                <a:cxn ang="0">
                  <a:pos x="0" y="41"/>
                </a:cxn>
                <a:cxn ang="0">
                  <a:pos x="11" y="16"/>
                </a:cxn>
                <a:cxn ang="0">
                  <a:pos x="38" y="0"/>
                </a:cxn>
                <a:cxn ang="0">
                  <a:pos x="61" y="3"/>
                </a:cxn>
                <a:cxn ang="0">
                  <a:pos x="87" y="28"/>
                </a:cxn>
                <a:cxn ang="0">
                  <a:pos x="91" y="49"/>
                </a:cxn>
                <a:cxn ang="0">
                  <a:pos x="80" y="76"/>
                </a:cxn>
                <a:cxn ang="0">
                  <a:pos x="52" y="90"/>
                </a:cxn>
                <a:cxn ang="0">
                  <a:pos x="60" y="80"/>
                </a:cxn>
                <a:cxn ang="0">
                  <a:pos x="84" y="54"/>
                </a:cxn>
                <a:cxn ang="0">
                  <a:pos x="73" y="18"/>
                </a:cxn>
                <a:cxn ang="0">
                  <a:pos x="45" y="9"/>
                </a:cxn>
                <a:cxn ang="0">
                  <a:pos x="15" y="21"/>
                </a:cxn>
                <a:cxn ang="0">
                  <a:pos x="7" y="55"/>
                </a:cxn>
                <a:cxn ang="0">
                  <a:pos x="32" y="80"/>
                </a:cxn>
                <a:cxn ang="0">
                  <a:pos x="224" y="177"/>
                </a:cxn>
                <a:cxn ang="0">
                  <a:pos x="251" y="160"/>
                </a:cxn>
                <a:cxn ang="0">
                  <a:pos x="258" y="136"/>
                </a:cxn>
                <a:cxn ang="0">
                  <a:pos x="254" y="96"/>
                </a:cxn>
                <a:cxn ang="0">
                  <a:pos x="213" y="113"/>
                </a:cxn>
                <a:cxn ang="0">
                  <a:pos x="118" y="122"/>
                </a:cxn>
                <a:cxn ang="0">
                  <a:pos x="78" y="347"/>
                </a:cxn>
                <a:cxn ang="0">
                  <a:pos x="113" y="274"/>
                </a:cxn>
                <a:cxn ang="0">
                  <a:pos x="113" y="205"/>
                </a:cxn>
                <a:cxn ang="0">
                  <a:pos x="87" y="214"/>
                </a:cxn>
                <a:cxn ang="0">
                  <a:pos x="74" y="242"/>
                </a:cxn>
                <a:cxn ang="0">
                  <a:pos x="85" y="275"/>
                </a:cxn>
                <a:cxn ang="0">
                  <a:pos x="178" y="454"/>
                </a:cxn>
                <a:cxn ang="0">
                  <a:pos x="212" y="445"/>
                </a:cxn>
                <a:cxn ang="0">
                  <a:pos x="219" y="418"/>
                </a:cxn>
                <a:cxn ang="0">
                  <a:pos x="199" y="400"/>
                </a:cxn>
                <a:cxn ang="0">
                  <a:pos x="233" y="375"/>
                </a:cxn>
                <a:cxn ang="0">
                  <a:pos x="251" y="400"/>
                </a:cxn>
                <a:cxn ang="0">
                  <a:pos x="258" y="441"/>
                </a:cxn>
                <a:cxn ang="0">
                  <a:pos x="241" y="479"/>
                </a:cxn>
                <a:cxn ang="0">
                  <a:pos x="209" y="501"/>
                </a:cxn>
                <a:cxn ang="0">
                  <a:pos x="165" y="508"/>
                </a:cxn>
                <a:cxn ang="0">
                  <a:pos x="123" y="501"/>
                </a:cxn>
                <a:cxn ang="0">
                  <a:pos x="89" y="479"/>
                </a:cxn>
                <a:cxn ang="0">
                  <a:pos x="74" y="441"/>
                </a:cxn>
                <a:cxn ang="0">
                  <a:pos x="82" y="399"/>
                </a:cxn>
                <a:cxn ang="0">
                  <a:pos x="111" y="372"/>
                </a:cxn>
                <a:cxn ang="0">
                  <a:pos x="150" y="361"/>
                </a:cxn>
                <a:cxn ang="0">
                  <a:pos x="136" y="411"/>
                </a:cxn>
                <a:cxn ang="0">
                  <a:pos x="111" y="424"/>
                </a:cxn>
                <a:cxn ang="0">
                  <a:pos x="122" y="449"/>
                </a:cxn>
                <a:cxn ang="0">
                  <a:pos x="254" y="664"/>
                </a:cxn>
                <a:cxn ang="0">
                  <a:pos x="115" y="587"/>
                </a:cxn>
                <a:cxn ang="0">
                  <a:pos x="112" y="521"/>
                </a:cxn>
                <a:cxn ang="0">
                  <a:pos x="84" y="532"/>
                </a:cxn>
                <a:cxn ang="0">
                  <a:pos x="74" y="562"/>
                </a:cxn>
                <a:cxn ang="0">
                  <a:pos x="88" y="595"/>
                </a:cxn>
                <a:cxn ang="0">
                  <a:pos x="56" y="685"/>
                </a:cxn>
                <a:cxn ang="0">
                  <a:pos x="254" y="945"/>
                </a:cxn>
                <a:cxn ang="0">
                  <a:pos x="5" y="906"/>
                </a:cxn>
              </a:cxnLst>
              <a:rect l="0" t="0" r="r" b="b"/>
              <a:pathLst>
                <a:path w="258" h="993">
                  <a:moveTo>
                    <a:pt x="25" y="55"/>
                  </a:moveTo>
                  <a:lnTo>
                    <a:pt x="42" y="55"/>
                  </a:lnTo>
                  <a:lnTo>
                    <a:pt x="42" y="47"/>
                  </a:lnTo>
                  <a:lnTo>
                    <a:pt x="42" y="44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40" y="37"/>
                  </a:lnTo>
                  <a:lnTo>
                    <a:pt x="39" y="34"/>
                  </a:lnTo>
                  <a:lnTo>
                    <a:pt x="36" y="32"/>
                  </a:lnTo>
                  <a:lnTo>
                    <a:pt x="33" y="32"/>
                  </a:lnTo>
                  <a:lnTo>
                    <a:pt x="31" y="32"/>
                  </a:lnTo>
                  <a:lnTo>
                    <a:pt x="28" y="34"/>
                  </a:lnTo>
                  <a:lnTo>
                    <a:pt x="26" y="37"/>
                  </a:lnTo>
                  <a:lnTo>
                    <a:pt x="25" y="38"/>
                  </a:lnTo>
                  <a:lnTo>
                    <a:pt x="25" y="42"/>
                  </a:lnTo>
                  <a:lnTo>
                    <a:pt x="25" y="44"/>
                  </a:lnTo>
                  <a:lnTo>
                    <a:pt x="25" y="55"/>
                  </a:lnTo>
                  <a:close/>
                  <a:moveTo>
                    <a:pt x="71" y="63"/>
                  </a:moveTo>
                  <a:lnTo>
                    <a:pt x="18" y="6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9" y="34"/>
                  </a:lnTo>
                  <a:lnTo>
                    <a:pt x="21" y="31"/>
                  </a:lnTo>
                  <a:lnTo>
                    <a:pt x="22" y="28"/>
                  </a:lnTo>
                  <a:lnTo>
                    <a:pt x="25" y="27"/>
                  </a:lnTo>
                  <a:lnTo>
                    <a:pt x="26" y="25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38" y="24"/>
                  </a:lnTo>
                  <a:lnTo>
                    <a:pt x="40" y="25"/>
                  </a:lnTo>
                  <a:lnTo>
                    <a:pt x="42" y="27"/>
                  </a:lnTo>
                  <a:lnTo>
                    <a:pt x="45" y="30"/>
                  </a:lnTo>
                  <a:lnTo>
                    <a:pt x="46" y="31"/>
                  </a:lnTo>
                  <a:lnTo>
                    <a:pt x="47" y="34"/>
                  </a:lnTo>
                  <a:lnTo>
                    <a:pt x="47" y="37"/>
                  </a:lnTo>
                  <a:lnTo>
                    <a:pt x="71" y="23"/>
                  </a:lnTo>
                  <a:lnTo>
                    <a:pt x="71" y="31"/>
                  </a:lnTo>
                  <a:lnTo>
                    <a:pt x="49" y="47"/>
                  </a:lnTo>
                  <a:lnTo>
                    <a:pt x="49" y="55"/>
                  </a:lnTo>
                  <a:lnTo>
                    <a:pt x="71" y="55"/>
                  </a:lnTo>
                  <a:lnTo>
                    <a:pt x="71" y="63"/>
                  </a:lnTo>
                  <a:close/>
                  <a:moveTo>
                    <a:pt x="45" y="90"/>
                  </a:moveTo>
                  <a:lnTo>
                    <a:pt x="43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6" y="90"/>
                  </a:lnTo>
                  <a:lnTo>
                    <a:pt x="33" y="89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26" y="87"/>
                  </a:lnTo>
                  <a:lnTo>
                    <a:pt x="25" y="86"/>
                  </a:lnTo>
                  <a:lnTo>
                    <a:pt x="23" y="86"/>
                  </a:lnTo>
                  <a:lnTo>
                    <a:pt x="19" y="83"/>
                  </a:lnTo>
                  <a:lnTo>
                    <a:pt x="15" y="80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7" y="70"/>
                  </a:lnTo>
                  <a:lnTo>
                    <a:pt x="5" y="66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1" y="59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4"/>
                  </a:lnTo>
                  <a:lnTo>
                    <a:pt x="1" y="32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5"/>
                  </a:lnTo>
                  <a:lnTo>
                    <a:pt x="5" y="23"/>
                  </a:lnTo>
                  <a:lnTo>
                    <a:pt x="8" y="18"/>
                  </a:lnTo>
                  <a:lnTo>
                    <a:pt x="11" y="16"/>
                  </a:lnTo>
                  <a:lnTo>
                    <a:pt x="14" y="11"/>
                  </a:lnTo>
                  <a:lnTo>
                    <a:pt x="18" y="9"/>
                  </a:lnTo>
                  <a:lnTo>
                    <a:pt x="21" y="7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7" y="6"/>
                  </a:lnTo>
                  <a:lnTo>
                    <a:pt x="71" y="9"/>
                  </a:lnTo>
                  <a:lnTo>
                    <a:pt x="74" y="10"/>
                  </a:lnTo>
                  <a:lnTo>
                    <a:pt x="78" y="14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5" y="24"/>
                  </a:lnTo>
                  <a:lnTo>
                    <a:pt x="87" y="28"/>
                  </a:lnTo>
                  <a:lnTo>
                    <a:pt x="88" y="30"/>
                  </a:lnTo>
                  <a:lnTo>
                    <a:pt x="88" y="32"/>
                  </a:lnTo>
                  <a:lnTo>
                    <a:pt x="89" y="34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1" y="49"/>
                  </a:lnTo>
                  <a:lnTo>
                    <a:pt x="91" y="52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7" y="63"/>
                  </a:lnTo>
                  <a:lnTo>
                    <a:pt x="87" y="65"/>
                  </a:lnTo>
                  <a:lnTo>
                    <a:pt x="84" y="69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75" y="79"/>
                  </a:lnTo>
                  <a:lnTo>
                    <a:pt x="73" y="82"/>
                  </a:lnTo>
                  <a:lnTo>
                    <a:pt x="68" y="84"/>
                  </a:lnTo>
                  <a:lnTo>
                    <a:pt x="66" y="86"/>
                  </a:lnTo>
                  <a:lnTo>
                    <a:pt x="63" y="87"/>
                  </a:lnTo>
                  <a:lnTo>
                    <a:pt x="61" y="89"/>
                  </a:lnTo>
                  <a:lnTo>
                    <a:pt x="59" y="89"/>
                  </a:lnTo>
                  <a:lnTo>
                    <a:pt x="57" y="89"/>
                  </a:lnTo>
                  <a:lnTo>
                    <a:pt x="54" y="90"/>
                  </a:lnTo>
                  <a:lnTo>
                    <a:pt x="52" y="90"/>
                  </a:lnTo>
                  <a:lnTo>
                    <a:pt x="50" y="90"/>
                  </a:lnTo>
                  <a:lnTo>
                    <a:pt x="47" y="90"/>
                  </a:lnTo>
                  <a:lnTo>
                    <a:pt x="45" y="90"/>
                  </a:lnTo>
                  <a:close/>
                  <a:moveTo>
                    <a:pt x="45" y="83"/>
                  </a:moveTo>
                  <a:lnTo>
                    <a:pt x="47" y="83"/>
                  </a:lnTo>
                  <a:lnTo>
                    <a:pt x="49" y="83"/>
                  </a:lnTo>
                  <a:lnTo>
                    <a:pt x="52" y="82"/>
                  </a:lnTo>
                  <a:lnTo>
                    <a:pt x="53" y="82"/>
                  </a:lnTo>
                  <a:lnTo>
                    <a:pt x="57" y="80"/>
                  </a:lnTo>
                  <a:lnTo>
                    <a:pt x="60" y="80"/>
                  </a:lnTo>
                  <a:lnTo>
                    <a:pt x="64" y="79"/>
                  </a:lnTo>
                  <a:lnTo>
                    <a:pt x="67" y="76"/>
                  </a:lnTo>
                  <a:lnTo>
                    <a:pt x="70" y="75"/>
                  </a:lnTo>
                  <a:lnTo>
                    <a:pt x="73" y="72"/>
                  </a:lnTo>
                  <a:lnTo>
                    <a:pt x="75" y="69"/>
                  </a:lnTo>
                  <a:lnTo>
                    <a:pt x="78" y="66"/>
                  </a:lnTo>
                  <a:lnTo>
                    <a:pt x="80" y="63"/>
                  </a:lnTo>
                  <a:lnTo>
                    <a:pt x="81" y="61"/>
                  </a:lnTo>
                  <a:lnTo>
                    <a:pt x="82" y="56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4" y="45"/>
                  </a:lnTo>
                  <a:lnTo>
                    <a:pt x="84" y="41"/>
                  </a:lnTo>
                  <a:lnTo>
                    <a:pt x="84" y="38"/>
                  </a:lnTo>
                  <a:lnTo>
                    <a:pt x="82" y="34"/>
                  </a:lnTo>
                  <a:lnTo>
                    <a:pt x="81" y="31"/>
                  </a:lnTo>
                  <a:lnTo>
                    <a:pt x="80" y="27"/>
                  </a:lnTo>
                  <a:lnTo>
                    <a:pt x="78" y="24"/>
                  </a:lnTo>
                  <a:lnTo>
                    <a:pt x="75" y="21"/>
                  </a:lnTo>
                  <a:lnTo>
                    <a:pt x="73" y="18"/>
                  </a:lnTo>
                  <a:lnTo>
                    <a:pt x="70" y="17"/>
                  </a:lnTo>
                  <a:lnTo>
                    <a:pt x="67" y="14"/>
                  </a:lnTo>
                  <a:lnTo>
                    <a:pt x="64" y="13"/>
                  </a:lnTo>
                  <a:lnTo>
                    <a:pt x="60" y="11"/>
                  </a:lnTo>
                  <a:lnTo>
                    <a:pt x="57" y="10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3" y="10"/>
                  </a:lnTo>
                  <a:lnTo>
                    <a:pt x="29" y="11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7"/>
                  </a:lnTo>
                  <a:lnTo>
                    <a:pt x="18" y="18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11" y="27"/>
                  </a:lnTo>
                  <a:lnTo>
                    <a:pt x="9" y="31"/>
                  </a:lnTo>
                  <a:lnTo>
                    <a:pt x="8" y="34"/>
                  </a:lnTo>
                  <a:lnTo>
                    <a:pt x="7" y="38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1"/>
                  </a:lnTo>
                  <a:lnTo>
                    <a:pt x="7" y="55"/>
                  </a:lnTo>
                  <a:lnTo>
                    <a:pt x="8" y="58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19" y="73"/>
                  </a:lnTo>
                  <a:lnTo>
                    <a:pt x="22" y="75"/>
                  </a:lnTo>
                  <a:lnTo>
                    <a:pt x="25" y="77"/>
                  </a:lnTo>
                  <a:lnTo>
                    <a:pt x="28" y="79"/>
                  </a:lnTo>
                  <a:lnTo>
                    <a:pt x="32" y="80"/>
                  </a:lnTo>
                  <a:lnTo>
                    <a:pt x="35" y="82"/>
                  </a:lnTo>
                  <a:lnTo>
                    <a:pt x="39" y="82"/>
                  </a:lnTo>
                  <a:lnTo>
                    <a:pt x="43" y="83"/>
                  </a:lnTo>
                  <a:lnTo>
                    <a:pt x="45" y="83"/>
                  </a:lnTo>
                  <a:close/>
                  <a:moveTo>
                    <a:pt x="118" y="178"/>
                  </a:moveTo>
                  <a:lnTo>
                    <a:pt x="213" y="178"/>
                  </a:lnTo>
                  <a:lnTo>
                    <a:pt x="216" y="178"/>
                  </a:lnTo>
                  <a:lnTo>
                    <a:pt x="219" y="178"/>
                  </a:lnTo>
                  <a:lnTo>
                    <a:pt x="221" y="177"/>
                  </a:lnTo>
                  <a:lnTo>
                    <a:pt x="224" y="177"/>
                  </a:lnTo>
                  <a:lnTo>
                    <a:pt x="227" y="177"/>
                  </a:lnTo>
                  <a:lnTo>
                    <a:pt x="230" y="176"/>
                  </a:lnTo>
                  <a:lnTo>
                    <a:pt x="231" y="176"/>
                  </a:lnTo>
                  <a:lnTo>
                    <a:pt x="234" y="174"/>
                  </a:lnTo>
                  <a:lnTo>
                    <a:pt x="235" y="174"/>
                  </a:lnTo>
                  <a:lnTo>
                    <a:pt x="240" y="171"/>
                  </a:lnTo>
                  <a:lnTo>
                    <a:pt x="242" y="170"/>
                  </a:lnTo>
                  <a:lnTo>
                    <a:pt x="245" y="167"/>
                  </a:lnTo>
                  <a:lnTo>
                    <a:pt x="248" y="164"/>
                  </a:lnTo>
                  <a:lnTo>
                    <a:pt x="251" y="160"/>
                  </a:lnTo>
                  <a:lnTo>
                    <a:pt x="252" y="157"/>
                  </a:lnTo>
                  <a:lnTo>
                    <a:pt x="254" y="155"/>
                  </a:lnTo>
                  <a:lnTo>
                    <a:pt x="255" y="153"/>
                  </a:lnTo>
                  <a:lnTo>
                    <a:pt x="255" y="150"/>
                  </a:lnTo>
                  <a:lnTo>
                    <a:pt x="255" y="149"/>
                  </a:lnTo>
                  <a:lnTo>
                    <a:pt x="256" y="146"/>
                  </a:lnTo>
                  <a:lnTo>
                    <a:pt x="256" y="143"/>
                  </a:lnTo>
                  <a:lnTo>
                    <a:pt x="256" y="142"/>
                  </a:lnTo>
                  <a:lnTo>
                    <a:pt x="258" y="139"/>
                  </a:lnTo>
                  <a:lnTo>
                    <a:pt x="258" y="136"/>
                  </a:lnTo>
                  <a:lnTo>
                    <a:pt x="258" y="134"/>
                  </a:lnTo>
                  <a:lnTo>
                    <a:pt x="258" y="131"/>
                  </a:lnTo>
                  <a:lnTo>
                    <a:pt x="258" y="127"/>
                  </a:lnTo>
                  <a:lnTo>
                    <a:pt x="258" y="121"/>
                  </a:lnTo>
                  <a:lnTo>
                    <a:pt x="256" y="117"/>
                  </a:lnTo>
                  <a:lnTo>
                    <a:pt x="256" y="111"/>
                  </a:lnTo>
                  <a:lnTo>
                    <a:pt x="256" y="105"/>
                  </a:lnTo>
                  <a:lnTo>
                    <a:pt x="255" y="101"/>
                  </a:lnTo>
                  <a:lnTo>
                    <a:pt x="255" y="98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1"/>
                  </a:lnTo>
                  <a:lnTo>
                    <a:pt x="212" y="91"/>
                  </a:lnTo>
                  <a:lnTo>
                    <a:pt x="213" y="94"/>
                  </a:lnTo>
                  <a:lnTo>
                    <a:pt x="213" y="98"/>
                  </a:lnTo>
                  <a:lnTo>
                    <a:pt x="213" y="101"/>
                  </a:lnTo>
                  <a:lnTo>
                    <a:pt x="214" y="104"/>
                  </a:lnTo>
                  <a:lnTo>
                    <a:pt x="213" y="108"/>
                  </a:lnTo>
                  <a:lnTo>
                    <a:pt x="213" y="110"/>
                  </a:lnTo>
                  <a:lnTo>
                    <a:pt x="213" y="113"/>
                  </a:lnTo>
                  <a:lnTo>
                    <a:pt x="212" y="115"/>
                  </a:lnTo>
                  <a:lnTo>
                    <a:pt x="210" y="117"/>
                  </a:lnTo>
                  <a:lnTo>
                    <a:pt x="209" y="120"/>
                  </a:lnTo>
                  <a:lnTo>
                    <a:pt x="206" y="121"/>
                  </a:lnTo>
                  <a:lnTo>
                    <a:pt x="203" y="122"/>
                  </a:lnTo>
                  <a:lnTo>
                    <a:pt x="199" y="122"/>
                  </a:lnTo>
                  <a:lnTo>
                    <a:pt x="198" y="122"/>
                  </a:lnTo>
                  <a:lnTo>
                    <a:pt x="195" y="122"/>
                  </a:lnTo>
                  <a:lnTo>
                    <a:pt x="192" y="122"/>
                  </a:lnTo>
                  <a:lnTo>
                    <a:pt x="118" y="122"/>
                  </a:lnTo>
                  <a:lnTo>
                    <a:pt x="118" y="91"/>
                  </a:lnTo>
                  <a:lnTo>
                    <a:pt x="78" y="91"/>
                  </a:lnTo>
                  <a:lnTo>
                    <a:pt x="78" y="122"/>
                  </a:lnTo>
                  <a:lnTo>
                    <a:pt x="15" y="122"/>
                  </a:lnTo>
                  <a:lnTo>
                    <a:pt x="15" y="178"/>
                  </a:lnTo>
                  <a:lnTo>
                    <a:pt x="78" y="178"/>
                  </a:lnTo>
                  <a:lnTo>
                    <a:pt x="78" y="201"/>
                  </a:lnTo>
                  <a:lnTo>
                    <a:pt x="118" y="201"/>
                  </a:lnTo>
                  <a:lnTo>
                    <a:pt x="118" y="178"/>
                  </a:lnTo>
                  <a:close/>
                  <a:moveTo>
                    <a:pt x="78" y="347"/>
                  </a:moveTo>
                  <a:lnTo>
                    <a:pt x="254" y="347"/>
                  </a:lnTo>
                  <a:lnTo>
                    <a:pt x="254" y="292"/>
                  </a:lnTo>
                  <a:lnTo>
                    <a:pt x="126" y="292"/>
                  </a:lnTo>
                  <a:lnTo>
                    <a:pt x="122" y="288"/>
                  </a:lnTo>
                  <a:lnTo>
                    <a:pt x="119" y="287"/>
                  </a:lnTo>
                  <a:lnTo>
                    <a:pt x="116" y="284"/>
                  </a:lnTo>
                  <a:lnTo>
                    <a:pt x="115" y="281"/>
                  </a:lnTo>
                  <a:lnTo>
                    <a:pt x="115" y="278"/>
                  </a:lnTo>
                  <a:lnTo>
                    <a:pt x="113" y="277"/>
                  </a:lnTo>
                  <a:lnTo>
                    <a:pt x="113" y="274"/>
                  </a:lnTo>
                  <a:lnTo>
                    <a:pt x="115" y="271"/>
                  </a:lnTo>
                  <a:lnTo>
                    <a:pt x="115" y="267"/>
                  </a:lnTo>
                  <a:lnTo>
                    <a:pt x="116" y="265"/>
                  </a:lnTo>
                  <a:lnTo>
                    <a:pt x="119" y="263"/>
                  </a:lnTo>
                  <a:lnTo>
                    <a:pt x="122" y="261"/>
                  </a:lnTo>
                  <a:lnTo>
                    <a:pt x="125" y="261"/>
                  </a:lnTo>
                  <a:lnTo>
                    <a:pt x="127" y="261"/>
                  </a:lnTo>
                  <a:lnTo>
                    <a:pt x="254" y="261"/>
                  </a:lnTo>
                  <a:lnTo>
                    <a:pt x="254" y="205"/>
                  </a:lnTo>
                  <a:lnTo>
                    <a:pt x="113" y="205"/>
                  </a:lnTo>
                  <a:lnTo>
                    <a:pt x="112" y="205"/>
                  </a:lnTo>
                  <a:lnTo>
                    <a:pt x="109" y="205"/>
                  </a:lnTo>
                  <a:lnTo>
                    <a:pt x="108" y="205"/>
                  </a:lnTo>
                  <a:lnTo>
                    <a:pt x="105" y="205"/>
                  </a:lnTo>
                  <a:lnTo>
                    <a:pt x="103" y="207"/>
                  </a:lnTo>
                  <a:lnTo>
                    <a:pt x="99" y="207"/>
                  </a:lnTo>
                  <a:lnTo>
                    <a:pt x="95" y="208"/>
                  </a:lnTo>
                  <a:lnTo>
                    <a:pt x="92" y="209"/>
                  </a:lnTo>
                  <a:lnTo>
                    <a:pt x="89" y="212"/>
                  </a:lnTo>
                  <a:lnTo>
                    <a:pt x="87" y="214"/>
                  </a:lnTo>
                  <a:lnTo>
                    <a:pt x="84" y="216"/>
                  </a:lnTo>
                  <a:lnTo>
                    <a:pt x="81" y="219"/>
                  </a:lnTo>
                  <a:lnTo>
                    <a:pt x="80" y="222"/>
                  </a:lnTo>
                  <a:lnTo>
                    <a:pt x="78" y="225"/>
                  </a:lnTo>
                  <a:lnTo>
                    <a:pt x="77" y="228"/>
                  </a:lnTo>
                  <a:lnTo>
                    <a:pt x="75" y="232"/>
                  </a:lnTo>
                  <a:lnTo>
                    <a:pt x="74" y="236"/>
                  </a:lnTo>
                  <a:lnTo>
                    <a:pt x="74" y="237"/>
                  </a:lnTo>
                  <a:lnTo>
                    <a:pt x="74" y="240"/>
                  </a:lnTo>
                  <a:lnTo>
                    <a:pt x="74" y="242"/>
                  </a:lnTo>
                  <a:lnTo>
                    <a:pt x="74" y="246"/>
                  </a:lnTo>
                  <a:lnTo>
                    <a:pt x="74" y="249"/>
                  </a:lnTo>
                  <a:lnTo>
                    <a:pt x="75" y="253"/>
                  </a:lnTo>
                  <a:lnTo>
                    <a:pt x="75" y="256"/>
                  </a:lnTo>
                  <a:lnTo>
                    <a:pt x="77" y="260"/>
                  </a:lnTo>
                  <a:lnTo>
                    <a:pt x="78" y="263"/>
                  </a:lnTo>
                  <a:lnTo>
                    <a:pt x="80" y="267"/>
                  </a:lnTo>
                  <a:lnTo>
                    <a:pt x="81" y="270"/>
                  </a:lnTo>
                  <a:lnTo>
                    <a:pt x="82" y="273"/>
                  </a:lnTo>
                  <a:lnTo>
                    <a:pt x="85" y="275"/>
                  </a:lnTo>
                  <a:lnTo>
                    <a:pt x="88" y="278"/>
                  </a:lnTo>
                  <a:lnTo>
                    <a:pt x="89" y="281"/>
                  </a:lnTo>
                  <a:lnTo>
                    <a:pt x="92" y="284"/>
                  </a:lnTo>
                  <a:lnTo>
                    <a:pt x="95" y="287"/>
                  </a:lnTo>
                  <a:lnTo>
                    <a:pt x="98" y="288"/>
                  </a:lnTo>
                  <a:lnTo>
                    <a:pt x="102" y="291"/>
                  </a:lnTo>
                  <a:lnTo>
                    <a:pt x="78" y="292"/>
                  </a:lnTo>
                  <a:lnTo>
                    <a:pt x="78" y="347"/>
                  </a:lnTo>
                  <a:close/>
                  <a:moveTo>
                    <a:pt x="178" y="360"/>
                  </a:moveTo>
                  <a:lnTo>
                    <a:pt x="178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8" y="452"/>
                  </a:lnTo>
                  <a:lnTo>
                    <a:pt x="192" y="452"/>
                  </a:lnTo>
                  <a:lnTo>
                    <a:pt x="195" y="452"/>
                  </a:lnTo>
                  <a:lnTo>
                    <a:pt x="199" y="451"/>
                  </a:lnTo>
                  <a:lnTo>
                    <a:pt x="202" y="451"/>
                  </a:lnTo>
                  <a:lnTo>
                    <a:pt x="205" y="449"/>
                  </a:lnTo>
                  <a:lnTo>
                    <a:pt x="209" y="448"/>
                  </a:lnTo>
                  <a:lnTo>
                    <a:pt x="212" y="445"/>
                  </a:lnTo>
                  <a:lnTo>
                    <a:pt x="213" y="444"/>
                  </a:lnTo>
                  <a:lnTo>
                    <a:pt x="216" y="441"/>
                  </a:lnTo>
                  <a:lnTo>
                    <a:pt x="217" y="438"/>
                  </a:lnTo>
                  <a:lnTo>
                    <a:pt x="219" y="435"/>
                  </a:lnTo>
                  <a:lnTo>
                    <a:pt x="220" y="433"/>
                  </a:lnTo>
                  <a:lnTo>
                    <a:pt x="220" y="428"/>
                  </a:lnTo>
                  <a:lnTo>
                    <a:pt x="220" y="426"/>
                  </a:lnTo>
                  <a:lnTo>
                    <a:pt x="220" y="423"/>
                  </a:lnTo>
                  <a:lnTo>
                    <a:pt x="219" y="421"/>
                  </a:lnTo>
                  <a:lnTo>
                    <a:pt x="219" y="418"/>
                  </a:lnTo>
                  <a:lnTo>
                    <a:pt x="217" y="416"/>
                  </a:lnTo>
                  <a:lnTo>
                    <a:pt x="216" y="414"/>
                  </a:lnTo>
                  <a:lnTo>
                    <a:pt x="214" y="411"/>
                  </a:lnTo>
                  <a:lnTo>
                    <a:pt x="213" y="409"/>
                  </a:lnTo>
                  <a:lnTo>
                    <a:pt x="210" y="407"/>
                  </a:lnTo>
                  <a:lnTo>
                    <a:pt x="207" y="406"/>
                  </a:lnTo>
                  <a:lnTo>
                    <a:pt x="206" y="404"/>
                  </a:lnTo>
                  <a:lnTo>
                    <a:pt x="203" y="403"/>
                  </a:lnTo>
                  <a:lnTo>
                    <a:pt x="202" y="402"/>
                  </a:lnTo>
                  <a:lnTo>
                    <a:pt x="199" y="400"/>
                  </a:lnTo>
                  <a:lnTo>
                    <a:pt x="196" y="400"/>
                  </a:lnTo>
                  <a:lnTo>
                    <a:pt x="210" y="362"/>
                  </a:lnTo>
                  <a:lnTo>
                    <a:pt x="214" y="364"/>
                  </a:lnTo>
                  <a:lnTo>
                    <a:pt x="217" y="365"/>
                  </a:lnTo>
                  <a:lnTo>
                    <a:pt x="221" y="367"/>
                  </a:lnTo>
                  <a:lnTo>
                    <a:pt x="224" y="369"/>
                  </a:lnTo>
                  <a:lnTo>
                    <a:pt x="227" y="371"/>
                  </a:lnTo>
                  <a:lnTo>
                    <a:pt x="228" y="372"/>
                  </a:lnTo>
                  <a:lnTo>
                    <a:pt x="231" y="374"/>
                  </a:lnTo>
                  <a:lnTo>
                    <a:pt x="233" y="375"/>
                  </a:lnTo>
                  <a:lnTo>
                    <a:pt x="235" y="378"/>
                  </a:lnTo>
                  <a:lnTo>
                    <a:pt x="237" y="379"/>
                  </a:lnTo>
                  <a:lnTo>
                    <a:pt x="238" y="382"/>
                  </a:lnTo>
                  <a:lnTo>
                    <a:pt x="241" y="383"/>
                  </a:lnTo>
                  <a:lnTo>
                    <a:pt x="242" y="386"/>
                  </a:lnTo>
                  <a:lnTo>
                    <a:pt x="245" y="389"/>
                  </a:lnTo>
                  <a:lnTo>
                    <a:pt x="247" y="392"/>
                  </a:lnTo>
                  <a:lnTo>
                    <a:pt x="248" y="395"/>
                  </a:lnTo>
                  <a:lnTo>
                    <a:pt x="249" y="397"/>
                  </a:lnTo>
                  <a:lnTo>
                    <a:pt x="251" y="400"/>
                  </a:lnTo>
                  <a:lnTo>
                    <a:pt x="252" y="403"/>
                  </a:lnTo>
                  <a:lnTo>
                    <a:pt x="254" y="407"/>
                  </a:lnTo>
                  <a:lnTo>
                    <a:pt x="255" y="410"/>
                  </a:lnTo>
                  <a:lnTo>
                    <a:pt x="256" y="414"/>
                  </a:lnTo>
                  <a:lnTo>
                    <a:pt x="256" y="418"/>
                  </a:lnTo>
                  <a:lnTo>
                    <a:pt x="258" y="423"/>
                  </a:lnTo>
                  <a:lnTo>
                    <a:pt x="258" y="427"/>
                  </a:lnTo>
                  <a:lnTo>
                    <a:pt x="258" y="431"/>
                  </a:lnTo>
                  <a:lnTo>
                    <a:pt x="258" y="437"/>
                  </a:lnTo>
                  <a:lnTo>
                    <a:pt x="258" y="441"/>
                  </a:lnTo>
                  <a:lnTo>
                    <a:pt x="256" y="445"/>
                  </a:lnTo>
                  <a:lnTo>
                    <a:pt x="255" y="451"/>
                  </a:lnTo>
                  <a:lnTo>
                    <a:pt x="255" y="455"/>
                  </a:lnTo>
                  <a:lnTo>
                    <a:pt x="254" y="458"/>
                  </a:lnTo>
                  <a:lnTo>
                    <a:pt x="252" y="462"/>
                  </a:lnTo>
                  <a:lnTo>
                    <a:pt x="251" y="466"/>
                  </a:lnTo>
                  <a:lnTo>
                    <a:pt x="248" y="469"/>
                  </a:lnTo>
                  <a:lnTo>
                    <a:pt x="247" y="473"/>
                  </a:lnTo>
                  <a:lnTo>
                    <a:pt x="244" y="476"/>
                  </a:lnTo>
                  <a:lnTo>
                    <a:pt x="241" y="479"/>
                  </a:lnTo>
                  <a:lnTo>
                    <a:pt x="238" y="482"/>
                  </a:lnTo>
                  <a:lnTo>
                    <a:pt x="235" y="484"/>
                  </a:lnTo>
                  <a:lnTo>
                    <a:pt x="233" y="487"/>
                  </a:lnTo>
                  <a:lnTo>
                    <a:pt x="230" y="490"/>
                  </a:lnTo>
                  <a:lnTo>
                    <a:pt x="227" y="493"/>
                  </a:lnTo>
                  <a:lnTo>
                    <a:pt x="223" y="494"/>
                  </a:lnTo>
                  <a:lnTo>
                    <a:pt x="220" y="497"/>
                  </a:lnTo>
                  <a:lnTo>
                    <a:pt x="216" y="499"/>
                  </a:lnTo>
                  <a:lnTo>
                    <a:pt x="213" y="500"/>
                  </a:lnTo>
                  <a:lnTo>
                    <a:pt x="209" y="501"/>
                  </a:lnTo>
                  <a:lnTo>
                    <a:pt x="205" y="503"/>
                  </a:lnTo>
                  <a:lnTo>
                    <a:pt x="200" y="504"/>
                  </a:lnTo>
                  <a:lnTo>
                    <a:pt x="196" y="506"/>
                  </a:lnTo>
                  <a:lnTo>
                    <a:pt x="192" y="507"/>
                  </a:lnTo>
                  <a:lnTo>
                    <a:pt x="188" y="507"/>
                  </a:lnTo>
                  <a:lnTo>
                    <a:pt x="183" y="508"/>
                  </a:lnTo>
                  <a:lnTo>
                    <a:pt x="179" y="508"/>
                  </a:lnTo>
                  <a:lnTo>
                    <a:pt x="175" y="508"/>
                  </a:lnTo>
                  <a:lnTo>
                    <a:pt x="169" y="508"/>
                  </a:lnTo>
                  <a:lnTo>
                    <a:pt x="165" y="508"/>
                  </a:lnTo>
                  <a:lnTo>
                    <a:pt x="161" y="508"/>
                  </a:lnTo>
                  <a:lnTo>
                    <a:pt x="157" y="508"/>
                  </a:lnTo>
                  <a:lnTo>
                    <a:pt x="151" y="508"/>
                  </a:lnTo>
                  <a:lnTo>
                    <a:pt x="147" y="508"/>
                  </a:lnTo>
                  <a:lnTo>
                    <a:pt x="143" y="507"/>
                  </a:lnTo>
                  <a:lnTo>
                    <a:pt x="139" y="506"/>
                  </a:lnTo>
                  <a:lnTo>
                    <a:pt x="134" y="506"/>
                  </a:lnTo>
                  <a:lnTo>
                    <a:pt x="130" y="504"/>
                  </a:lnTo>
                  <a:lnTo>
                    <a:pt x="126" y="503"/>
                  </a:lnTo>
                  <a:lnTo>
                    <a:pt x="123" y="501"/>
                  </a:lnTo>
                  <a:lnTo>
                    <a:pt x="119" y="500"/>
                  </a:lnTo>
                  <a:lnTo>
                    <a:pt x="115" y="499"/>
                  </a:lnTo>
                  <a:lnTo>
                    <a:pt x="112" y="496"/>
                  </a:lnTo>
                  <a:lnTo>
                    <a:pt x="108" y="494"/>
                  </a:lnTo>
                  <a:lnTo>
                    <a:pt x="105" y="491"/>
                  </a:lnTo>
                  <a:lnTo>
                    <a:pt x="101" y="490"/>
                  </a:lnTo>
                  <a:lnTo>
                    <a:pt x="98" y="487"/>
                  </a:lnTo>
                  <a:lnTo>
                    <a:pt x="95" y="484"/>
                  </a:lnTo>
                  <a:lnTo>
                    <a:pt x="92" y="482"/>
                  </a:lnTo>
                  <a:lnTo>
                    <a:pt x="89" y="479"/>
                  </a:lnTo>
                  <a:lnTo>
                    <a:pt x="88" y="476"/>
                  </a:lnTo>
                  <a:lnTo>
                    <a:pt x="85" y="473"/>
                  </a:lnTo>
                  <a:lnTo>
                    <a:pt x="84" y="469"/>
                  </a:lnTo>
                  <a:lnTo>
                    <a:pt x="81" y="466"/>
                  </a:lnTo>
                  <a:lnTo>
                    <a:pt x="80" y="462"/>
                  </a:lnTo>
                  <a:lnTo>
                    <a:pt x="78" y="458"/>
                  </a:lnTo>
                  <a:lnTo>
                    <a:pt x="77" y="455"/>
                  </a:lnTo>
                  <a:lnTo>
                    <a:pt x="75" y="451"/>
                  </a:lnTo>
                  <a:lnTo>
                    <a:pt x="75" y="447"/>
                  </a:lnTo>
                  <a:lnTo>
                    <a:pt x="74" y="441"/>
                  </a:lnTo>
                  <a:lnTo>
                    <a:pt x="74" y="437"/>
                  </a:lnTo>
                  <a:lnTo>
                    <a:pt x="74" y="433"/>
                  </a:lnTo>
                  <a:lnTo>
                    <a:pt x="74" y="427"/>
                  </a:lnTo>
                  <a:lnTo>
                    <a:pt x="74" y="423"/>
                  </a:lnTo>
                  <a:lnTo>
                    <a:pt x="75" y="418"/>
                  </a:lnTo>
                  <a:lnTo>
                    <a:pt x="77" y="414"/>
                  </a:lnTo>
                  <a:lnTo>
                    <a:pt x="77" y="410"/>
                  </a:lnTo>
                  <a:lnTo>
                    <a:pt x="78" y="406"/>
                  </a:lnTo>
                  <a:lnTo>
                    <a:pt x="81" y="402"/>
                  </a:lnTo>
                  <a:lnTo>
                    <a:pt x="82" y="399"/>
                  </a:lnTo>
                  <a:lnTo>
                    <a:pt x="84" y="395"/>
                  </a:lnTo>
                  <a:lnTo>
                    <a:pt x="87" y="392"/>
                  </a:lnTo>
                  <a:lnTo>
                    <a:pt x="89" y="389"/>
                  </a:lnTo>
                  <a:lnTo>
                    <a:pt x="91" y="386"/>
                  </a:lnTo>
                  <a:lnTo>
                    <a:pt x="94" y="383"/>
                  </a:lnTo>
                  <a:lnTo>
                    <a:pt x="96" y="381"/>
                  </a:lnTo>
                  <a:lnTo>
                    <a:pt x="101" y="378"/>
                  </a:lnTo>
                  <a:lnTo>
                    <a:pt x="103" y="376"/>
                  </a:lnTo>
                  <a:lnTo>
                    <a:pt x="106" y="374"/>
                  </a:lnTo>
                  <a:lnTo>
                    <a:pt x="111" y="372"/>
                  </a:lnTo>
                  <a:lnTo>
                    <a:pt x="113" y="371"/>
                  </a:lnTo>
                  <a:lnTo>
                    <a:pt x="118" y="369"/>
                  </a:lnTo>
                  <a:lnTo>
                    <a:pt x="122" y="367"/>
                  </a:lnTo>
                  <a:lnTo>
                    <a:pt x="125" y="367"/>
                  </a:lnTo>
                  <a:lnTo>
                    <a:pt x="129" y="365"/>
                  </a:lnTo>
                  <a:lnTo>
                    <a:pt x="133" y="364"/>
                  </a:lnTo>
                  <a:lnTo>
                    <a:pt x="137" y="362"/>
                  </a:lnTo>
                  <a:lnTo>
                    <a:pt x="141" y="362"/>
                  </a:lnTo>
                  <a:lnTo>
                    <a:pt x="146" y="361"/>
                  </a:lnTo>
                  <a:lnTo>
                    <a:pt x="150" y="361"/>
                  </a:lnTo>
                  <a:lnTo>
                    <a:pt x="154" y="361"/>
                  </a:lnTo>
                  <a:lnTo>
                    <a:pt x="158" y="360"/>
                  </a:lnTo>
                  <a:lnTo>
                    <a:pt x="162" y="360"/>
                  </a:lnTo>
                  <a:lnTo>
                    <a:pt x="167" y="360"/>
                  </a:lnTo>
                  <a:lnTo>
                    <a:pt x="178" y="360"/>
                  </a:lnTo>
                  <a:close/>
                  <a:moveTo>
                    <a:pt x="146" y="454"/>
                  </a:moveTo>
                  <a:lnTo>
                    <a:pt x="146" y="411"/>
                  </a:lnTo>
                  <a:lnTo>
                    <a:pt x="141" y="411"/>
                  </a:lnTo>
                  <a:lnTo>
                    <a:pt x="139" y="411"/>
                  </a:lnTo>
                  <a:lnTo>
                    <a:pt x="136" y="411"/>
                  </a:lnTo>
                  <a:lnTo>
                    <a:pt x="133" y="413"/>
                  </a:lnTo>
                  <a:lnTo>
                    <a:pt x="130" y="413"/>
                  </a:lnTo>
                  <a:lnTo>
                    <a:pt x="126" y="413"/>
                  </a:lnTo>
                  <a:lnTo>
                    <a:pt x="123" y="414"/>
                  </a:lnTo>
                  <a:lnTo>
                    <a:pt x="122" y="414"/>
                  </a:lnTo>
                  <a:lnTo>
                    <a:pt x="119" y="416"/>
                  </a:lnTo>
                  <a:lnTo>
                    <a:pt x="116" y="417"/>
                  </a:lnTo>
                  <a:lnTo>
                    <a:pt x="113" y="420"/>
                  </a:lnTo>
                  <a:lnTo>
                    <a:pt x="112" y="423"/>
                  </a:lnTo>
                  <a:lnTo>
                    <a:pt x="111" y="424"/>
                  </a:lnTo>
                  <a:lnTo>
                    <a:pt x="111" y="427"/>
                  </a:lnTo>
                  <a:lnTo>
                    <a:pt x="109" y="431"/>
                  </a:lnTo>
                  <a:lnTo>
                    <a:pt x="109" y="434"/>
                  </a:lnTo>
                  <a:lnTo>
                    <a:pt x="111" y="437"/>
                  </a:lnTo>
                  <a:lnTo>
                    <a:pt x="111" y="440"/>
                  </a:lnTo>
                  <a:lnTo>
                    <a:pt x="112" y="441"/>
                  </a:lnTo>
                  <a:lnTo>
                    <a:pt x="113" y="444"/>
                  </a:lnTo>
                  <a:lnTo>
                    <a:pt x="116" y="447"/>
                  </a:lnTo>
                  <a:lnTo>
                    <a:pt x="119" y="448"/>
                  </a:lnTo>
                  <a:lnTo>
                    <a:pt x="122" y="449"/>
                  </a:lnTo>
                  <a:lnTo>
                    <a:pt x="123" y="449"/>
                  </a:lnTo>
                  <a:lnTo>
                    <a:pt x="126" y="451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6" y="452"/>
                  </a:lnTo>
                  <a:lnTo>
                    <a:pt x="139" y="452"/>
                  </a:lnTo>
                  <a:lnTo>
                    <a:pt x="141" y="454"/>
                  </a:lnTo>
                  <a:lnTo>
                    <a:pt x="146" y="454"/>
                  </a:lnTo>
                  <a:close/>
                  <a:moveTo>
                    <a:pt x="78" y="664"/>
                  </a:moveTo>
                  <a:lnTo>
                    <a:pt x="254" y="664"/>
                  </a:lnTo>
                  <a:lnTo>
                    <a:pt x="254" y="608"/>
                  </a:lnTo>
                  <a:lnTo>
                    <a:pt x="126" y="608"/>
                  </a:lnTo>
                  <a:lnTo>
                    <a:pt x="122" y="605"/>
                  </a:lnTo>
                  <a:lnTo>
                    <a:pt x="119" y="602"/>
                  </a:lnTo>
                  <a:lnTo>
                    <a:pt x="116" y="601"/>
                  </a:lnTo>
                  <a:lnTo>
                    <a:pt x="115" y="598"/>
                  </a:lnTo>
                  <a:lnTo>
                    <a:pt x="115" y="595"/>
                  </a:lnTo>
                  <a:lnTo>
                    <a:pt x="113" y="593"/>
                  </a:lnTo>
                  <a:lnTo>
                    <a:pt x="113" y="591"/>
                  </a:lnTo>
                  <a:lnTo>
                    <a:pt x="115" y="587"/>
                  </a:lnTo>
                  <a:lnTo>
                    <a:pt x="115" y="584"/>
                  </a:lnTo>
                  <a:lnTo>
                    <a:pt x="116" y="581"/>
                  </a:lnTo>
                  <a:lnTo>
                    <a:pt x="119" y="580"/>
                  </a:lnTo>
                  <a:lnTo>
                    <a:pt x="122" y="579"/>
                  </a:lnTo>
                  <a:lnTo>
                    <a:pt x="125" y="577"/>
                  </a:lnTo>
                  <a:lnTo>
                    <a:pt x="127" y="577"/>
                  </a:lnTo>
                  <a:lnTo>
                    <a:pt x="254" y="577"/>
                  </a:lnTo>
                  <a:lnTo>
                    <a:pt x="254" y="521"/>
                  </a:lnTo>
                  <a:lnTo>
                    <a:pt x="113" y="521"/>
                  </a:lnTo>
                  <a:lnTo>
                    <a:pt x="112" y="521"/>
                  </a:lnTo>
                  <a:lnTo>
                    <a:pt x="109" y="522"/>
                  </a:lnTo>
                  <a:lnTo>
                    <a:pt x="108" y="522"/>
                  </a:lnTo>
                  <a:lnTo>
                    <a:pt x="105" y="522"/>
                  </a:lnTo>
                  <a:lnTo>
                    <a:pt x="103" y="522"/>
                  </a:lnTo>
                  <a:lnTo>
                    <a:pt x="99" y="524"/>
                  </a:lnTo>
                  <a:lnTo>
                    <a:pt x="95" y="525"/>
                  </a:lnTo>
                  <a:lnTo>
                    <a:pt x="92" y="527"/>
                  </a:lnTo>
                  <a:lnTo>
                    <a:pt x="89" y="528"/>
                  </a:lnTo>
                  <a:lnTo>
                    <a:pt x="87" y="531"/>
                  </a:lnTo>
                  <a:lnTo>
                    <a:pt x="84" y="532"/>
                  </a:lnTo>
                  <a:lnTo>
                    <a:pt x="81" y="535"/>
                  </a:lnTo>
                  <a:lnTo>
                    <a:pt x="80" y="538"/>
                  </a:lnTo>
                  <a:lnTo>
                    <a:pt x="78" y="542"/>
                  </a:lnTo>
                  <a:lnTo>
                    <a:pt x="77" y="545"/>
                  </a:lnTo>
                  <a:lnTo>
                    <a:pt x="75" y="549"/>
                  </a:lnTo>
                  <a:lnTo>
                    <a:pt x="74" y="552"/>
                  </a:lnTo>
                  <a:lnTo>
                    <a:pt x="74" y="555"/>
                  </a:lnTo>
                  <a:lnTo>
                    <a:pt x="74" y="556"/>
                  </a:lnTo>
                  <a:lnTo>
                    <a:pt x="74" y="559"/>
                  </a:lnTo>
                  <a:lnTo>
                    <a:pt x="74" y="562"/>
                  </a:lnTo>
                  <a:lnTo>
                    <a:pt x="74" y="566"/>
                  </a:lnTo>
                  <a:lnTo>
                    <a:pt x="75" y="569"/>
                  </a:lnTo>
                  <a:lnTo>
                    <a:pt x="75" y="573"/>
                  </a:lnTo>
                  <a:lnTo>
                    <a:pt x="77" y="576"/>
                  </a:lnTo>
                  <a:lnTo>
                    <a:pt x="78" y="580"/>
                  </a:lnTo>
                  <a:lnTo>
                    <a:pt x="80" y="583"/>
                  </a:lnTo>
                  <a:lnTo>
                    <a:pt x="81" y="586"/>
                  </a:lnTo>
                  <a:lnTo>
                    <a:pt x="82" y="590"/>
                  </a:lnTo>
                  <a:lnTo>
                    <a:pt x="85" y="593"/>
                  </a:lnTo>
                  <a:lnTo>
                    <a:pt x="88" y="595"/>
                  </a:lnTo>
                  <a:lnTo>
                    <a:pt x="89" y="598"/>
                  </a:lnTo>
                  <a:lnTo>
                    <a:pt x="92" y="601"/>
                  </a:lnTo>
                  <a:lnTo>
                    <a:pt x="95" y="602"/>
                  </a:lnTo>
                  <a:lnTo>
                    <a:pt x="98" y="605"/>
                  </a:lnTo>
                  <a:lnTo>
                    <a:pt x="102" y="608"/>
                  </a:lnTo>
                  <a:lnTo>
                    <a:pt x="78" y="608"/>
                  </a:lnTo>
                  <a:lnTo>
                    <a:pt x="78" y="664"/>
                  </a:lnTo>
                  <a:close/>
                  <a:moveTo>
                    <a:pt x="5" y="740"/>
                  </a:moveTo>
                  <a:lnTo>
                    <a:pt x="56" y="740"/>
                  </a:lnTo>
                  <a:lnTo>
                    <a:pt x="56" y="685"/>
                  </a:lnTo>
                  <a:lnTo>
                    <a:pt x="5" y="685"/>
                  </a:lnTo>
                  <a:lnTo>
                    <a:pt x="5" y="740"/>
                  </a:lnTo>
                  <a:close/>
                  <a:moveTo>
                    <a:pt x="78" y="740"/>
                  </a:moveTo>
                  <a:lnTo>
                    <a:pt x="254" y="740"/>
                  </a:lnTo>
                  <a:lnTo>
                    <a:pt x="254" y="685"/>
                  </a:lnTo>
                  <a:lnTo>
                    <a:pt x="78" y="685"/>
                  </a:lnTo>
                  <a:lnTo>
                    <a:pt x="78" y="740"/>
                  </a:lnTo>
                  <a:close/>
                  <a:moveTo>
                    <a:pt x="5" y="993"/>
                  </a:moveTo>
                  <a:lnTo>
                    <a:pt x="254" y="993"/>
                  </a:lnTo>
                  <a:lnTo>
                    <a:pt x="254" y="945"/>
                  </a:lnTo>
                  <a:lnTo>
                    <a:pt x="64" y="945"/>
                  </a:lnTo>
                  <a:lnTo>
                    <a:pt x="254" y="906"/>
                  </a:lnTo>
                  <a:lnTo>
                    <a:pt x="254" y="868"/>
                  </a:lnTo>
                  <a:lnTo>
                    <a:pt x="70" y="826"/>
                  </a:lnTo>
                  <a:lnTo>
                    <a:pt x="254" y="824"/>
                  </a:lnTo>
                  <a:lnTo>
                    <a:pt x="254" y="762"/>
                  </a:lnTo>
                  <a:lnTo>
                    <a:pt x="5" y="762"/>
                  </a:lnTo>
                  <a:lnTo>
                    <a:pt x="5" y="847"/>
                  </a:lnTo>
                  <a:lnTo>
                    <a:pt x="144" y="877"/>
                  </a:lnTo>
                  <a:lnTo>
                    <a:pt x="5" y="906"/>
                  </a:lnTo>
                  <a:lnTo>
                    <a:pt x="5" y="993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5409" y="715"/>
              <a:ext cx="124" cy="88"/>
            </a:xfrm>
            <a:custGeom>
              <a:avLst/>
              <a:gdLst/>
              <a:ahLst/>
              <a:cxnLst>
                <a:cxn ang="0">
                  <a:pos x="106" y="103"/>
                </a:cxn>
                <a:cxn ang="0">
                  <a:pos x="104" y="94"/>
                </a:cxn>
                <a:cxn ang="0">
                  <a:pos x="104" y="89"/>
                </a:cxn>
                <a:cxn ang="0">
                  <a:pos x="103" y="85"/>
                </a:cxn>
                <a:cxn ang="0">
                  <a:pos x="100" y="80"/>
                </a:cxn>
                <a:cxn ang="0">
                  <a:pos x="98" y="76"/>
                </a:cxn>
                <a:cxn ang="0">
                  <a:pos x="94" y="72"/>
                </a:cxn>
                <a:cxn ang="0">
                  <a:pos x="89" y="68"/>
                </a:cxn>
                <a:cxn ang="0">
                  <a:pos x="84" y="66"/>
                </a:cxn>
                <a:cxn ang="0">
                  <a:pos x="79" y="65"/>
                </a:cxn>
                <a:cxn ang="0">
                  <a:pos x="73" y="65"/>
                </a:cxn>
                <a:cxn ang="0">
                  <a:pos x="66" y="65"/>
                </a:cxn>
                <a:cxn ang="0">
                  <a:pos x="62" y="68"/>
                </a:cxn>
                <a:cxn ang="0">
                  <a:pos x="58" y="69"/>
                </a:cxn>
                <a:cxn ang="0">
                  <a:pos x="54" y="73"/>
                </a:cxn>
                <a:cxn ang="0">
                  <a:pos x="51" y="78"/>
                </a:cxn>
                <a:cxn ang="0">
                  <a:pos x="48" y="82"/>
                </a:cxn>
                <a:cxn ang="0">
                  <a:pos x="47" y="86"/>
                </a:cxn>
                <a:cxn ang="0">
                  <a:pos x="45" y="92"/>
                </a:cxn>
                <a:cxn ang="0">
                  <a:pos x="44" y="96"/>
                </a:cxn>
                <a:cxn ang="0">
                  <a:pos x="44" y="114"/>
                </a:cxn>
                <a:cxn ang="0">
                  <a:pos x="0" y="83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6" y="48"/>
                </a:cxn>
                <a:cxn ang="0">
                  <a:pos x="10" y="37"/>
                </a:cxn>
                <a:cxn ang="0">
                  <a:pos x="14" y="27"/>
                </a:cxn>
                <a:cxn ang="0">
                  <a:pos x="21" y="20"/>
                </a:cxn>
                <a:cxn ang="0">
                  <a:pos x="30" y="13"/>
                </a:cxn>
                <a:cxn ang="0">
                  <a:pos x="40" y="7"/>
                </a:cxn>
                <a:cxn ang="0">
                  <a:pos x="49" y="3"/>
                </a:cxn>
                <a:cxn ang="0">
                  <a:pos x="62" y="0"/>
                </a:cxn>
                <a:cxn ang="0">
                  <a:pos x="76" y="0"/>
                </a:cxn>
                <a:cxn ang="0">
                  <a:pos x="90" y="2"/>
                </a:cxn>
                <a:cxn ang="0">
                  <a:pos x="103" y="6"/>
                </a:cxn>
                <a:cxn ang="0">
                  <a:pos x="114" y="12"/>
                </a:cxn>
                <a:cxn ang="0">
                  <a:pos x="124" y="19"/>
                </a:cxn>
                <a:cxn ang="0">
                  <a:pos x="131" y="27"/>
                </a:cxn>
                <a:cxn ang="0">
                  <a:pos x="138" y="37"/>
                </a:cxn>
                <a:cxn ang="0">
                  <a:pos x="142" y="48"/>
                </a:cxn>
                <a:cxn ang="0">
                  <a:pos x="146" y="59"/>
                </a:cxn>
                <a:cxn ang="0">
                  <a:pos x="148" y="72"/>
                </a:cxn>
                <a:cxn ang="0">
                  <a:pos x="149" y="86"/>
                </a:cxn>
                <a:cxn ang="0">
                  <a:pos x="149" y="96"/>
                </a:cxn>
                <a:cxn ang="0">
                  <a:pos x="149" y="106"/>
                </a:cxn>
                <a:cxn ang="0">
                  <a:pos x="148" y="114"/>
                </a:cxn>
                <a:cxn ang="0">
                  <a:pos x="44" y="114"/>
                </a:cxn>
              </a:cxnLst>
              <a:rect l="0" t="0" r="r" b="b"/>
              <a:pathLst>
                <a:path w="249" h="176">
                  <a:moveTo>
                    <a:pt x="44" y="114"/>
                  </a:moveTo>
                  <a:lnTo>
                    <a:pt x="106" y="114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4" y="96"/>
                  </a:lnTo>
                  <a:lnTo>
                    <a:pt x="104" y="94"/>
                  </a:lnTo>
                  <a:lnTo>
                    <a:pt x="104" y="93"/>
                  </a:lnTo>
                  <a:lnTo>
                    <a:pt x="104" y="92"/>
                  </a:lnTo>
                  <a:lnTo>
                    <a:pt x="104" y="89"/>
                  </a:lnTo>
                  <a:lnTo>
                    <a:pt x="103" y="87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1" y="83"/>
                  </a:lnTo>
                  <a:lnTo>
                    <a:pt x="101" y="82"/>
                  </a:lnTo>
                  <a:lnTo>
                    <a:pt x="100" y="80"/>
                  </a:lnTo>
                  <a:lnTo>
                    <a:pt x="100" y="79"/>
                  </a:lnTo>
                  <a:lnTo>
                    <a:pt x="98" y="78"/>
                  </a:lnTo>
                  <a:lnTo>
                    <a:pt x="98" y="76"/>
                  </a:lnTo>
                  <a:lnTo>
                    <a:pt x="97" y="75"/>
                  </a:lnTo>
                  <a:lnTo>
                    <a:pt x="96" y="73"/>
                  </a:lnTo>
                  <a:lnTo>
                    <a:pt x="94" y="72"/>
                  </a:lnTo>
                  <a:lnTo>
                    <a:pt x="93" y="70"/>
                  </a:lnTo>
                  <a:lnTo>
                    <a:pt x="91" y="69"/>
                  </a:lnTo>
                  <a:lnTo>
                    <a:pt x="89" y="68"/>
                  </a:lnTo>
                  <a:lnTo>
                    <a:pt x="87" y="68"/>
                  </a:lnTo>
                  <a:lnTo>
                    <a:pt x="86" y="66"/>
                  </a:lnTo>
                  <a:lnTo>
                    <a:pt x="84" y="66"/>
                  </a:lnTo>
                  <a:lnTo>
                    <a:pt x="83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5"/>
                  </a:lnTo>
                  <a:lnTo>
                    <a:pt x="73" y="65"/>
                  </a:lnTo>
                  <a:lnTo>
                    <a:pt x="70" y="65"/>
                  </a:lnTo>
                  <a:lnTo>
                    <a:pt x="69" y="65"/>
                  </a:lnTo>
                  <a:lnTo>
                    <a:pt x="66" y="65"/>
                  </a:lnTo>
                  <a:lnTo>
                    <a:pt x="65" y="66"/>
                  </a:lnTo>
                  <a:lnTo>
                    <a:pt x="63" y="66"/>
                  </a:lnTo>
                  <a:lnTo>
                    <a:pt x="62" y="68"/>
                  </a:lnTo>
                  <a:lnTo>
                    <a:pt x="61" y="68"/>
                  </a:lnTo>
                  <a:lnTo>
                    <a:pt x="59" y="69"/>
                  </a:lnTo>
                  <a:lnTo>
                    <a:pt x="58" y="69"/>
                  </a:lnTo>
                  <a:lnTo>
                    <a:pt x="56" y="70"/>
                  </a:lnTo>
                  <a:lnTo>
                    <a:pt x="55" y="72"/>
                  </a:lnTo>
                  <a:lnTo>
                    <a:pt x="54" y="73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1" y="78"/>
                  </a:lnTo>
                  <a:lnTo>
                    <a:pt x="49" y="79"/>
                  </a:lnTo>
                  <a:lnTo>
                    <a:pt x="49" y="80"/>
                  </a:lnTo>
                  <a:lnTo>
                    <a:pt x="48" y="82"/>
                  </a:lnTo>
                  <a:lnTo>
                    <a:pt x="48" y="83"/>
                  </a:lnTo>
                  <a:lnTo>
                    <a:pt x="47" y="85"/>
                  </a:lnTo>
                  <a:lnTo>
                    <a:pt x="47" y="86"/>
                  </a:lnTo>
                  <a:lnTo>
                    <a:pt x="47" y="87"/>
                  </a:lnTo>
                  <a:lnTo>
                    <a:pt x="45" y="89"/>
                  </a:lnTo>
                  <a:lnTo>
                    <a:pt x="45" y="92"/>
                  </a:lnTo>
                  <a:lnTo>
                    <a:pt x="45" y="93"/>
                  </a:lnTo>
                  <a:lnTo>
                    <a:pt x="45" y="94"/>
                  </a:lnTo>
                  <a:lnTo>
                    <a:pt x="44" y="96"/>
                  </a:lnTo>
                  <a:lnTo>
                    <a:pt x="44" y="100"/>
                  </a:lnTo>
                  <a:lnTo>
                    <a:pt x="44" y="103"/>
                  </a:lnTo>
                  <a:lnTo>
                    <a:pt x="44" y="114"/>
                  </a:lnTo>
                  <a:lnTo>
                    <a:pt x="249" y="176"/>
                  </a:lnTo>
                  <a:lnTo>
                    <a:pt x="0" y="176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3"/>
                  </a:lnTo>
                  <a:lnTo>
                    <a:pt x="3" y="59"/>
                  </a:lnTo>
                  <a:lnTo>
                    <a:pt x="3" y="55"/>
                  </a:lnTo>
                  <a:lnTo>
                    <a:pt x="4" y="51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7" y="41"/>
                  </a:lnTo>
                  <a:lnTo>
                    <a:pt x="10" y="37"/>
                  </a:lnTo>
                  <a:lnTo>
                    <a:pt x="11" y="34"/>
                  </a:lnTo>
                  <a:lnTo>
                    <a:pt x="13" y="31"/>
                  </a:lnTo>
                  <a:lnTo>
                    <a:pt x="14" y="27"/>
                  </a:lnTo>
                  <a:lnTo>
                    <a:pt x="17" y="24"/>
                  </a:lnTo>
                  <a:lnTo>
                    <a:pt x="20" y="21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35" y="9"/>
                  </a:lnTo>
                  <a:lnTo>
                    <a:pt x="40" y="7"/>
                  </a:lnTo>
                  <a:lnTo>
                    <a:pt x="42" y="6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54" y="2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2"/>
                  </a:lnTo>
                  <a:lnTo>
                    <a:pt x="90" y="2"/>
                  </a:lnTo>
                  <a:lnTo>
                    <a:pt x="94" y="3"/>
                  </a:lnTo>
                  <a:lnTo>
                    <a:pt x="98" y="5"/>
                  </a:lnTo>
                  <a:lnTo>
                    <a:pt x="103" y="6"/>
                  </a:lnTo>
                  <a:lnTo>
                    <a:pt x="107" y="7"/>
                  </a:lnTo>
                  <a:lnTo>
                    <a:pt x="111" y="9"/>
                  </a:lnTo>
                  <a:lnTo>
                    <a:pt x="114" y="12"/>
                  </a:lnTo>
                  <a:lnTo>
                    <a:pt x="117" y="13"/>
                  </a:lnTo>
                  <a:lnTo>
                    <a:pt x="121" y="16"/>
                  </a:lnTo>
                  <a:lnTo>
                    <a:pt x="124" y="19"/>
                  </a:lnTo>
                  <a:lnTo>
                    <a:pt x="127" y="21"/>
                  </a:lnTo>
                  <a:lnTo>
                    <a:pt x="129" y="24"/>
                  </a:lnTo>
                  <a:lnTo>
                    <a:pt x="131" y="27"/>
                  </a:lnTo>
                  <a:lnTo>
                    <a:pt x="134" y="30"/>
                  </a:lnTo>
                  <a:lnTo>
                    <a:pt x="135" y="33"/>
                  </a:lnTo>
                  <a:lnTo>
                    <a:pt x="138" y="37"/>
                  </a:lnTo>
                  <a:lnTo>
                    <a:pt x="139" y="40"/>
                  </a:lnTo>
                  <a:lnTo>
                    <a:pt x="141" y="44"/>
                  </a:lnTo>
                  <a:lnTo>
                    <a:pt x="142" y="48"/>
                  </a:lnTo>
                  <a:lnTo>
                    <a:pt x="143" y="51"/>
                  </a:lnTo>
                  <a:lnTo>
                    <a:pt x="145" y="55"/>
                  </a:lnTo>
                  <a:lnTo>
                    <a:pt x="146" y="59"/>
                  </a:lnTo>
                  <a:lnTo>
                    <a:pt x="146" y="63"/>
                  </a:lnTo>
                  <a:lnTo>
                    <a:pt x="148" y="68"/>
                  </a:lnTo>
                  <a:lnTo>
                    <a:pt x="148" y="72"/>
                  </a:lnTo>
                  <a:lnTo>
                    <a:pt x="149" y="76"/>
                  </a:lnTo>
                  <a:lnTo>
                    <a:pt x="149" y="82"/>
                  </a:lnTo>
                  <a:lnTo>
                    <a:pt x="149" y="86"/>
                  </a:lnTo>
                  <a:lnTo>
                    <a:pt x="149" y="90"/>
                  </a:lnTo>
                  <a:lnTo>
                    <a:pt x="149" y="93"/>
                  </a:lnTo>
                  <a:lnTo>
                    <a:pt x="149" y="96"/>
                  </a:lnTo>
                  <a:lnTo>
                    <a:pt x="149" y="99"/>
                  </a:lnTo>
                  <a:lnTo>
                    <a:pt x="149" y="101"/>
                  </a:lnTo>
                  <a:lnTo>
                    <a:pt x="149" y="106"/>
                  </a:lnTo>
                  <a:lnTo>
                    <a:pt x="148" y="108"/>
                  </a:lnTo>
                  <a:lnTo>
                    <a:pt x="148" y="111"/>
                  </a:lnTo>
                  <a:lnTo>
                    <a:pt x="148" y="114"/>
                  </a:lnTo>
                  <a:lnTo>
                    <a:pt x="249" y="114"/>
                  </a:lnTo>
                  <a:lnTo>
                    <a:pt x="249" y="176"/>
                  </a:lnTo>
                  <a:lnTo>
                    <a:pt x="44" y="114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</a:endParaRPr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5444" y="581"/>
              <a:ext cx="91" cy="78"/>
            </a:xfrm>
            <a:custGeom>
              <a:avLst/>
              <a:gdLst/>
              <a:ahLst/>
              <a:cxnLst>
                <a:cxn ang="0">
                  <a:pos x="77" y="156"/>
                </a:cxn>
                <a:cxn ang="0">
                  <a:pos x="59" y="152"/>
                </a:cxn>
                <a:cxn ang="0">
                  <a:pos x="44" y="148"/>
                </a:cxn>
                <a:cxn ang="0">
                  <a:pos x="29" y="139"/>
                </a:cxn>
                <a:cxn ang="0">
                  <a:pos x="18" y="129"/>
                </a:cxn>
                <a:cxn ang="0">
                  <a:pos x="8" y="115"/>
                </a:cxn>
                <a:cxn ang="0">
                  <a:pos x="3" y="101"/>
                </a:cxn>
                <a:cxn ang="0">
                  <a:pos x="0" y="83"/>
                </a:cxn>
                <a:cxn ang="0">
                  <a:pos x="1" y="65"/>
                </a:cxn>
                <a:cxn ang="0">
                  <a:pos x="6" y="48"/>
                </a:cxn>
                <a:cxn ang="0">
                  <a:pos x="13" y="34"/>
                </a:cxn>
                <a:cxn ang="0">
                  <a:pos x="22" y="23"/>
                </a:cxn>
                <a:cxn ang="0">
                  <a:pos x="37" y="13"/>
                </a:cxn>
                <a:cxn ang="0">
                  <a:pos x="51" y="7"/>
                </a:cxn>
                <a:cxn ang="0">
                  <a:pos x="67" y="3"/>
                </a:cxn>
                <a:cxn ang="0">
                  <a:pos x="86" y="0"/>
                </a:cxn>
                <a:cxn ang="0">
                  <a:pos x="107" y="2"/>
                </a:cxn>
                <a:cxn ang="0">
                  <a:pos x="125" y="4"/>
                </a:cxn>
                <a:cxn ang="0">
                  <a:pos x="140" y="10"/>
                </a:cxn>
                <a:cxn ang="0">
                  <a:pos x="154" y="17"/>
                </a:cxn>
                <a:cxn ang="0">
                  <a:pos x="166" y="27"/>
                </a:cxn>
                <a:cxn ang="0">
                  <a:pos x="175" y="41"/>
                </a:cxn>
                <a:cxn ang="0">
                  <a:pos x="181" y="55"/>
                </a:cxn>
                <a:cxn ang="0">
                  <a:pos x="184" y="73"/>
                </a:cxn>
                <a:cxn ang="0">
                  <a:pos x="182" y="93"/>
                </a:cxn>
                <a:cxn ang="0">
                  <a:pos x="178" y="110"/>
                </a:cxn>
                <a:cxn ang="0">
                  <a:pos x="171" y="124"/>
                </a:cxn>
                <a:cxn ang="0">
                  <a:pos x="161" y="135"/>
                </a:cxn>
                <a:cxn ang="0">
                  <a:pos x="147" y="143"/>
                </a:cxn>
                <a:cxn ang="0">
                  <a:pos x="133" y="150"/>
                </a:cxn>
                <a:cxn ang="0">
                  <a:pos x="115" y="155"/>
                </a:cxn>
                <a:cxn ang="0">
                  <a:pos x="97" y="156"/>
                </a:cxn>
                <a:cxn ang="0">
                  <a:pos x="107" y="98"/>
                </a:cxn>
                <a:cxn ang="0">
                  <a:pos x="119" y="97"/>
                </a:cxn>
                <a:cxn ang="0">
                  <a:pos x="129" y="96"/>
                </a:cxn>
                <a:cxn ang="0">
                  <a:pos x="136" y="93"/>
                </a:cxn>
                <a:cxn ang="0">
                  <a:pos x="146" y="87"/>
                </a:cxn>
                <a:cxn ang="0">
                  <a:pos x="149" y="79"/>
                </a:cxn>
                <a:cxn ang="0">
                  <a:pos x="146" y="69"/>
                </a:cxn>
                <a:cxn ang="0">
                  <a:pos x="136" y="63"/>
                </a:cxn>
                <a:cxn ang="0">
                  <a:pos x="129" y="61"/>
                </a:cxn>
                <a:cxn ang="0">
                  <a:pos x="119" y="59"/>
                </a:cxn>
                <a:cxn ang="0">
                  <a:pos x="107" y="59"/>
                </a:cxn>
                <a:cxn ang="0">
                  <a:pos x="77" y="59"/>
                </a:cxn>
                <a:cxn ang="0">
                  <a:pos x="60" y="59"/>
                </a:cxn>
                <a:cxn ang="0">
                  <a:pos x="52" y="62"/>
                </a:cxn>
                <a:cxn ang="0">
                  <a:pos x="42" y="65"/>
                </a:cxn>
                <a:cxn ang="0">
                  <a:pos x="37" y="73"/>
                </a:cxn>
                <a:cxn ang="0">
                  <a:pos x="37" y="83"/>
                </a:cxn>
                <a:cxn ang="0">
                  <a:pos x="42" y="91"/>
                </a:cxn>
                <a:cxn ang="0">
                  <a:pos x="52" y="96"/>
                </a:cxn>
                <a:cxn ang="0">
                  <a:pos x="60" y="97"/>
                </a:cxn>
                <a:cxn ang="0">
                  <a:pos x="77" y="98"/>
                </a:cxn>
              </a:cxnLst>
              <a:rect l="0" t="0" r="r" b="b"/>
              <a:pathLst>
                <a:path w="184" h="156">
                  <a:moveTo>
                    <a:pt x="91" y="156"/>
                  </a:moveTo>
                  <a:lnTo>
                    <a:pt x="86" y="156"/>
                  </a:lnTo>
                  <a:lnTo>
                    <a:pt x="81" y="156"/>
                  </a:lnTo>
                  <a:lnTo>
                    <a:pt x="77" y="156"/>
                  </a:lnTo>
                  <a:lnTo>
                    <a:pt x="72" y="155"/>
                  </a:lnTo>
                  <a:lnTo>
                    <a:pt x="67" y="155"/>
                  </a:lnTo>
                  <a:lnTo>
                    <a:pt x="63" y="153"/>
                  </a:lnTo>
                  <a:lnTo>
                    <a:pt x="59" y="152"/>
                  </a:lnTo>
                  <a:lnTo>
                    <a:pt x="55" y="152"/>
                  </a:lnTo>
                  <a:lnTo>
                    <a:pt x="51" y="150"/>
                  </a:lnTo>
                  <a:lnTo>
                    <a:pt x="46" y="149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37" y="143"/>
                  </a:lnTo>
                  <a:lnTo>
                    <a:pt x="32" y="141"/>
                  </a:lnTo>
                  <a:lnTo>
                    <a:pt x="29" y="139"/>
                  </a:lnTo>
                  <a:lnTo>
                    <a:pt x="27" y="136"/>
                  </a:lnTo>
                  <a:lnTo>
                    <a:pt x="22" y="134"/>
                  </a:lnTo>
                  <a:lnTo>
                    <a:pt x="20" y="132"/>
                  </a:lnTo>
                  <a:lnTo>
                    <a:pt x="18" y="129"/>
                  </a:lnTo>
                  <a:lnTo>
                    <a:pt x="15" y="125"/>
                  </a:lnTo>
                  <a:lnTo>
                    <a:pt x="13" y="122"/>
                  </a:lnTo>
                  <a:lnTo>
                    <a:pt x="11" y="120"/>
                  </a:lnTo>
                  <a:lnTo>
                    <a:pt x="8" y="115"/>
                  </a:lnTo>
                  <a:lnTo>
                    <a:pt x="7" y="113"/>
                  </a:lnTo>
                  <a:lnTo>
                    <a:pt x="6" y="108"/>
                  </a:lnTo>
                  <a:lnTo>
                    <a:pt x="4" y="105"/>
                  </a:lnTo>
                  <a:lnTo>
                    <a:pt x="3" y="101"/>
                  </a:lnTo>
                  <a:lnTo>
                    <a:pt x="1" y="97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4" y="52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8" y="41"/>
                  </a:lnTo>
                  <a:lnTo>
                    <a:pt x="11" y="37"/>
                  </a:lnTo>
                  <a:lnTo>
                    <a:pt x="13" y="34"/>
                  </a:lnTo>
                  <a:lnTo>
                    <a:pt x="15" y="31"/>
                  </a:lnTo>
                  <a:lnTo>
                    <a:pt x="18" y="28"/>
                  </a:lnTo>
                  <a:lnTo>
                    <a:pt x="20" y="25"/>
                  </a:lnTo>
                  <a:lnTo>
                    <a:pt x="22" y="23"/>
                  </a:lnTo>
                  <a:lnTo>
                    <a:pt x="27" y="20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4" y="10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55" y="6"/>
                  </a:lnTo>
                  <a:lnTo>
                    <a:pt x="59" y="4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2" y="2"/>
                  </a:lnTo>
                  <a:lnTo>
                    <a:pt x="77" y="2"/>
                  </a:lnTo>
                  <a:lnTo>
                    <a:pt x="81" y="2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7" y="0"/>
                  </a:lnTo>
                  <a:lnTo>
                    <a:pt x="101" y="2"/>
                  </a:lnTo>
                  <a:lnTo>
                    <a:pt x="107" y="2"/>
                  </a:lnTo>
                  <a:lnTo>
                    <a:pt x="111" y="2"/>
                  </a:lnTo>
                  <a:lnTo>
                    <a:pt x="115" y="3"/>
                  </a:lnTo>
                  <a:lnTo>
                    <a:pt x="119" y="3"/>
                  </a:lnTo>
                  <a:lnTo>
                    <a:pt x="125" y="4"/>
                  </a:lnTo>
                  <a:lnTo>
                    <a:pt x="129" y="6"/>
                  </a:lnTo>
                  <a:lnTo>
                    <a:pt x="133" y="7"/>
                  </a:lnTo>
                  <a:lnTo>
                    <a:pt x="136" y="9"/>
                  </a:lnTo>
                  <a:lnTo>
                    <a:pt x="140" y="10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52" y="16"/>
                  </a:lnTo>
                  <a:lnTo>
                    <a:pt x="154" y="17"/>
                  </a:lnTo>
                  <a:lnTo>
                    <a:pt x="157" y="20"/>
                  </a:lnTo>
                  <a:lnTo>
                    <a:pt x="161" y="23"/>
                  </a:lnTo>
                  <a:lnTo>
                    <a:pt x="164" y="24"/>
                  </a:lnTo>
                  <a:lnTo>
                    <a:pt x="166" y="27"/>
                  </a:lnTo>
                  <a:lnTo>
                    <a:pt x="168" y="31"/>
                  </a:lnTo>
                  <a:lnTo>
                    <a:pt x="171" y="34"/>
                  </a:lnTo>
                  <a:lnTo>
                    <a:pt x="173" y="37"/>
                  </a:lnTo>
                  <a:lnTo>
                    <a:pt x="175" y="41"/>
                  </a:lnTo>
                  <a:lnTo>
                    <a:pt x="177" y="44"/>
                  </a:lnTo>
                  <a:lnTo>
                    <a:pt x="178" y="48"/>
                  </a:lnTo>
                  <a:lnTo>
                    <a:pt x="180" y="52"/>
                  </a:lnTo>
                  <a:lnTo>
                    <a:pt x="181" y="55"/>
                  </a:lnTo>
                  <a:lnTo>
                    <a:pt x="182" y="59"/>
                  </a:lnTo>
                  <a:lnTo>
                    <a:pt x="182" y="65"/>
                  </a:lnTo>
                  <a:lnTo>
                    <a:pt x="184" y="69"/>
                  </a:lnTo>
                  <a:lnTo>
                    <a:pt x="184" y="73"/>
                  </a:lnTo>
                  <a:lnTo>
                    <a:pt x="184" y="79"/>
                  </a:lnTo>
                  <a:lnTo>
                    <a:pt x="184" y="83"/>
                  </a:lnTo>
                  <a:lnTo>
                    <a:pt x="184" y="89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1" y="101"/>
                  </a:lnTo>
                  <a:lnTo>
                    <a:pt x="180" y="105"/>
                  </a:lnTo>
                  <a:lnTo>
                    <a:pt x="178" y="110"/>
                  </a:lnTo>
                  <a:lnTo>
                    <a:pt x="177" y="113"/>
                  </a:lnTo>
                  <a:lnTo>
                    <a:pt x="175" y="117"/>
                  </a:lnTo>
                  <a:lnTo>
                    <a:pt x="173" y="120"/>
                  </a:lnTo>
                  <a:lnTo>
                    <a:pt x="171" y="124"/>
                  </a:lnTo>
                  <a:lnTo>
                    <a:pt x="168" y="127"/>
                  </a:lnTo>
                  <a:lnTo>
                    <a:pt x="166" y="129"/>
                  </a:lnTo>
                  <a:lnTo>
                    <a:pt x="164" y="132"/>
                  </a:lnTo>
                  <a:lnTo>
                    <a:pt x="161" y="135"/>
                  </a:lnTo>
                  <a:lnTo>
                    <a:pt x="157" y="136"/>
                  </a:lnTo>
                  <a:lnTo>
                    <a:pt x="154" y="139"/>
                  </a:lnTo>
                  <a:lnTo>
                    <a:pt x="152" y="142"/>
                  </a:lnTo>
                  <a:lnTo>
                    <a:pt x="147" y="143"/>
                  </a:lnTo>
                  <a:lnTo>
                    <a:pt x="145" y="145"/>
                  </a:lnTo>
                  <a:lnTo>
                    <a:pt x="140" y="148"/>
                  </a:lnTo>
                  <a:lnTo>
                    <a:pt x="136" y="149"/>
                  </a:lnTo>
                  <a:lnTo>
                    <a:pt x="133" y="150"/>
                  </a:lnTo>
                  <a:lnTo>
                    <a:pt x="129" y="152"/>
                  </a:lnTo>
                  <a:lnTo>
                    <a:pt x="125" y="152"/>
                  </a:lnTo>
                  <a:lnTo>
                    <a:pt x="119" y="153"/>
                  </a:lnTo>
                  <a:lnTo>
                    <a:pt x="115" y="155"/>
                  </a:lnTo>
                  <a:lnTo>
                    <a:pt x="111" y="155"/>
                  </a:lnTo>
                  <a:lnTo>
                    <a:pt x="107" y="156"/>
                  </a:lnTo>
                  <a:lnTo>
                    <a:pt x="101" y="156"/>
                  </a:lnTo>
                  <a:lnTo>
                    <a:pt x="97" y="156"/>
                  </a:lnTo>
                  <a:lnTo>
                    <a:pt x="91" y="156"/>
                  </a:lnTo>
                  <a:close/>
                  <a:moveTo>
                    <a:pt x="91" y="98"/>
                  </a:moveTo>
                  <a:lnTo>
                    <a:pt x="100" y="98"/>
                  </a:lnTo>
                  <a:lnTo>
                    <a:pt x="107" y="98"/>
                  </a:lnTo>
                  <a:lnTo>
                    <a:pt x="109" y="98"/>
                  </a:lnTo>
                  <a:lnTo>
                    <a:pt x="112" y="97"/>
                  </a:lnTo>
                  <a:lnTo>
                    <a:pt x="117" y="97"/>
                  </a:lnTo>
                  <a:lnTo>
                    <a:pt x="119" y="97"/>
                  </a:lnTo>
                  <a:lnTo>
                    <a:pt x="122" y="97"/>
                  </a:lnTo>
                  <a:lnTo>
                    <a:pt x="124" y="97"/>
                  </a:lnTo>
                  <a:lnTo>
                    <a:pt x="126" y="96"/>
                  </a:lnTo>
                  <a:lnTo>
                    <a:pt x="129" y="96"/>
                  </a:lnTo>
                  <a:lnTo>
                    <a:pt x="131" y="96"/>
                  </a:lnTo>
                  <a:lnTo>
                    <a:pt x="133" y="94"/>
                  </a:lnTo>
                  <a:lnTo>
                    <a:pt x="135" y="94"/>
                  </a:lnTo>
                  <a:lnTo>
                    <a:pt x="136" y="93"/>
                  </a:lnTo>
                  <a:lnTo>
                    <a:pt x="139" y="93"/>
                  </a:lnTo>
                  <a:lnTo>
                    <a:pt x="142" y="90"/>
                  </a:lnTo>
                  <a:lnTo>
                    <a:pt x="143" y="89"/>
                  </a:lnTo>
                  <a:lnTo>
                    <a:pt x="146" y="87"/>
                  </a:lnTo>
                  <a:lnTo>
                    <a:pt x="146" y="86"/>
                  </a:lnTo>
                  <a:lnTo>
                    <a:pt x="147" y="83"/>
                  </a:lnTo>
                  <a:lnTo>
                    <a:pt x="147" y="80"/>
                  </a:lnTo>
                  <a:lnTo>
                    <a:pt x="149" y="79"/>
                  </a:lnTo>
                  <a:lnTo>
                    <a:pt x="147" y="76"/>
                  </a:lnTo>
                  <a:lnTo>
                    <a:pt x="147" y="73"/>
                  </a:lnTo>
                  <a:lnTo>
                    <a:pt x="146" y="72"/>
                  </a:lnTo>
                  <a:lnTo>
                    <a:pt x="146" y="69"/>
                  </a:lnTo>
                  <a:lnTo>
                    <a:pt x="143" y="68"/>
                  </a:lnTo>
                  <a:lnTo>
                    <a:pt x="142" y="66"/>
                  </a:lnTo>
                  <a:lnTo>
                    <a:pt x="139" y="65"/>
                  </a:lnTo>
                  <a:lnTo>
                    <a:pt x="136" y="63"/>
                  </a:lnTo>
                  <a:lnTo>
                    <a:pt x="135" y="62"/>
                  </a:lnTo>
                  <a:lnTo>
                    <a:pt x="133" y="62"/>
                  </a:lnTo>
                  <a:lnTo>
                    <a:pt x="131" y="62"/>
                  </a:lnTo>
                  <a:lnTo>
                    <a:pt x="129" y="61"/>
                  </a:lnTo>
                  <a:lnTo>
                    <a:pt x="126" y="61"/>
                  </a:lnTo>
                  <a:lnTo>
                    <a:pt x="124" y="61"/>
                  </a:lnTo>
                  <a:lnTo>
                    <a:pt x="122" y="61"/>
                  </a:lnTo>
                  <a:lnTo>
                    <a:pt x="119" y="59"/>
                  </a:lnTo>
                  <a:lnTo>
                    <a:pt x="117" y="59"/>
                  </a:lnTo>
                  <a:lnTo>
                    <a:pt x="112" y="59"/>
                  </a:lnTo>
                  <a:lnTo>
                    <a:pt x="109" y="59"/>
                  </a:lnTo>
                  <a:lnTo>
                    <a:pt x="107" y="59"/>
                  </a:lnTo>
                  <a:lnTo>
                    <a:pt x="100" y="58"/>
                  </a:lnTo>
                  <a:lnTo>
                    <a:pt x="91" y="58"/>
                  </a:lnTo>
                  <a:lnTo>
                    <a:pt x="84" y="58"/>
                  </a:lnTo>
                  <a:lnTo>
                    <a:pt x="77" y="59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63" y="59"/>
                  </a:lnTo>
                  <a:lnTo>
                    <a:pt x="60" y="59"/>
                  </a:lnTo>
                  <a:lnTo>
                    <a:pt x="58" y="61"/>
                  </a:lnTo>
                  <a:lnTo>
                    <a:pt x="56" y="61"/>
                  </a:lnTo>
                  <a:lnTo>
                    <a:pt x="53" y="61"/>
                  </a:lnTo>
                  <a:lnTo>
                    <a:pt x="52" y="62"/>
                  </a:lnTo>
                  <a:lnTo>
                    <a:pt x="51" y="62"/>
                  </a:lnTo>
                  <a:lnTo>
                    <a:pt x="48" y="62"/>
                  </a:lnTo>
                  <a:lnTo>
                    <a:pt x="45" y="63"/>
                  </a:lnTo>
                  <a:lnTo>
                    <a:pt x="42" y="65"/>
                  </a:lnTo>
                  <a:lnTo>
                    <a:pt x="41" y="66"/>
                  </a:lnTo>
                  <a:lnTo>
                    <a:pt x="39" y="69"/>
                  </a:lnTo>
                  <a:lnTo>
                    <a:pt x="38" y="70"/>
                  </a:lnTo>
                  <a:lnTo>
                    <a:pt x="37" y="73"/>
                  </a:lnTo>
                  <a:lnTo>
                    <a:pt x="37" y="76"/>
                  </a:lnTo>
                  <a:lnTo>
                    <a:pt x="35" y="79"/>
                  </a:lnTo>
                  <a:lnTo>
                    <a:pt x="37" y="82"/>
                  </a:lnTo>
                  <a:lnTo>
                    <a:pt x="37" y="83"/>
                  </a:lnTo>
                  <a:lnTo>
                    <a:pt x="38" y="86"/>
                  </a:lnTo>
                  <a:lnTo>
                    <a:pt x="39" y="89"/>
                  </a:lnTo>
                  <a:lnTo>
                    <a:pt x="41" y="90"/>
                  </a:lnTo>
                  <a:lnTo>
                    <a:pt x="42" y="91"/>
                  </a:lnTo>
                  <a:lnTo>
                    <a:pt x="45" y="93"/>
                  </a:lnTo>
                  <a:lnTo>
                    <a:pt x="48" y="94"/>
                  </a:lnTo>
                  <a:lnTo>
                    <a:pt x="51" y="94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58" y="97"/>
                  </a:lnTo>
                  <a:lnTo>
                    <a:pt x="6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72" y="98"/>
                  </a:lnTo>
                  <a:lnTo>
                    <a:pt x="77" y="98"/>
                  </a:lnTo>
                  <a:lnTo>
                    <a:pt x="84" y="98"/>
                  </a:lnTo>
                  <a:lnTo>
                    <a:pt x="91" y="98"/>
                  </a:lnTo>
                  <a:close/>
                </a:path>
              </a:pathLst>
            </a:custGeom>
            <a:solidFill>
              <a:srgbClr val="EC7C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</a:endParaRPr>
            </a:p>
          </p:txBody>
        </p:sp>
      </p:grp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0" y="6669088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5934075" y="1100138"/>
            <a:ext cx="2232025" cy="122237"/>
            <a:chOff x="3738" y="693"/>
            <a:chExt cx="1406" cy="77"/>
          </a:xfrm>
        </p:grpSpPr>
        <p:sp>
          <p:nvSpPr>
            <p:cNvPr id="13" name="Rectangle 13"/>
            <p:cNvSpPr>
              <a:spLocks noChangeArrowheads="1"/>
            </p:cNvSpPr>
            <p:nvPr userDrawn="1"/>
          </p:nvSpPr>
          <p:spPr bwMode="auto">
            <a:xfrm>
              <a:off x="3738" y="693"/>
              <a:ext cx="4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 userDrawn="1"/>
          </p:nvSpPr>
          <p:spPr bwMode="auto">
            <a:xfrm>
              <a:off x="3781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x</a:t>
              </a:r>
              <a:endParaRPr lang="de-DE">
                <a:latin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 userDrawn="1"/>
          </p:nvSpPr>
          <p:spPr bwMode="auto">
            <a:xfrm>
              <a:off x="381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p</a:t>
              </a:r>
              <a:endParaRPr lang="de-DE">
                <a:latin typeface="Arial" charset="0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 userDrawn="1"/>
          </p:nvSpPr>
          <p:spPr bwMode="auto">
            <a:xfrm>
              <a:off x="385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7" name="Rectangle 17"/>
            <p:cNvSpPr>
              <a:spLocks noChangeArrowheads="1"/>
            </p:cNvSpPr>
            <p:nvPr userDrawn="1"/>
          </p:nvSpPr>
          <p:spPr bwMode="auto">
            <a:xfrm>
              <a:off x="3897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>
                <a:latin typeface="Arial" charset="0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 userDrawn="1"/>
          </p:nvSpPr>
          <p:spPr bwMode="auto">
            <a:xfrm>
              <a:off x="3924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  <p:sp>
          <p:nvSpPr>
            <p:cNvPr id="19" name="Rectangle 19"/>
            <p:cNvSpPr>
              <a:spLocks noChangeArrowheads="1"/>
            </p:cNvSpPr>
            <p:nvPr userDrawn="1"/>
          </p:nvSpPr>
          <p:spPr bwMode="auto">
            <a:xfrm>
              <a:off x="3947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s</a:t>
              </a:r>
              <a:endParaRPr lang="de-DE">
                <a:latin typeface="Arial" charset="0"/>
              </a:endParaRPr>
            </a:p>
          </p:txBody>
        </p:sp>
        <p:sp>
          <p:nvSpPr>
            <p:cNvPr id="20" name="Rectangle 20"/>
            <p:cNvSpPr>
              <a:spLocks noChangeArrowheads="1"/>
            </p:cNvSpPr>
            <p:nvPr userDrawn="1"/>
          </p:nvSpPr>
          <p:spPr bwMode="auto">
            <a:xfrm>
              <a:off x="3983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21" name="Rectangle 21"/>
            <p:cNvSpPr>
              <a:spLocks noChangeArrowheads="1"/>
            </p:cNvSpPr>
            <p:nvPr userDrawn="1"/>
          </p:nvSpPr>
          <p:spPr bwMode="auto">
            <a:xfrm>
              <a:off x="4001" y="693"/>
              <a:ext cx="1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i</a:t>
              </a:r>
              <a:endParaRPr lang="de-DE">
                <a:latin typeface="Arial" charset="0"/>
              </a:endParaRPr>
            </a:p>
          </p:txBody>
        </p:sp>
        <p:sp>
          <p:nvSpPr>
            <p:cNvPr id="22" name="Rectangle 22"/>
            <p:cNvSpPr>
              <a:spLocks noChangeArrowheads="1"/>
            </p:cNvSpPr>
            <p:nvPr userDrawn="1"/>
          </p:nvSpPr>
          <p:spPr bwMode="auto">
            <a:xfrm>
              <a:off x="4019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>
                <a:latin typeface="Arial" charset="0"/>
              </a:endParaRPr>
            </a:p>
          </p:txBody>
        </p:sp>
        <p:sp>
          <p:nvSpPr>
            <p:cNvPr id="23" name="Rectangle 23"/>
            <p:cNvSpPr>
              <a:spLocks noChangeArrowheads="1"/>
            </p:cNvSpPr>
            <p:nvPr userDrawn="1"/>
          </p:nvSpPr>
          <p:spPr bwMode="auto">
            <a:xfrm>
              <a:off x="4059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24" name="Rectangle 24"/>
            <p:cNvSpPr>
              <a:spLocks noChangeArrowheads="1"/>
            </p:cNvSpPr>
            <p:nvPr userDrawn="1"/>
          </p:nvSpPr>
          <p:spPr bwMode="auto">
            <a:xfrm>
              <a:off x="4074" y="693"/>
              <a:ext cx="4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C</a:t>
              </a:r>
              <a:endParaRPr lang="de-DE">
                <a:latin typeface="Arial" charset="0"/>
              </a:endParaRPr>
            </a:p>
          </p:txBody>
        </p:sp>
        <p:sp>
          <p:nvSpPr>
            <p:cNvPr id="25" name="Rectangle 25"/>
            <p:cNvSpPr>
              <a:spLocks noChangeArrowheads="1"/>
            </p:cNvSpPr>
            <p:nvPr userDrawn="1"/>
          </p:nvSpPr>
          <p:spPr bwMode="auto">
            <a:xfrm>
              <a:off x="4124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h</a:t>
              </a:r>
              <a:endParaRPr lang="de-DE">
                <a:latin typeface="Arial" charset="0"/>
              </a:endParaRPr>
            </a:p>
          </p:txBody>
        </p:sp>
        <p:sp>
          <p:nvSpPr>
            <p:cNvPr id="26" name="Rectangle 26"/>
            <p:cNvSpPr>
              <a:spLocks noChangeArrowheads="1"/>
            </p:cNvSpPr>
            <p:nvPr userDrawn="1"/>
          </p:nvSpPr>
          <p:spPr bwMode="auto">
            <a:xfrm>
              <a:off x="416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27" name="Rectangle 27"/>
            <p:cNvSpPr>
              <a:spLocks noChangeArrowheads="1"/>
            </p:cNvSpPr>
            <p:nvPr userDrawn="1"/>
          </p:nvSpPr>
          <p:spPr bwMode="auto">
            <a:xfrm>
              <a:off x="4203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>
                <a:latin typeface="Arial" charset="0"/>
              </a:endParaRPr>
            </a:p>
          </p:txBody>
        </p:sp>
        <p:sp>
          <p:nvSpPr>
            <p:cNvPr id="28" name="Rectangle 28"/>
            <p:cNvSpPr>
              <a:spLocks noChangeArrowheads="1"/>
            </p:cNvSpPr>
            <p:nvPr userDrawn="1"/>
          </p:nvSpPr>
          <p:spPr bwMode="auto">
            <a:xfrm>
              <a:off x="4264" y="693"/>
              <a:ext cx="2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-</a:t>
              </a:r>
              <a:endParaRPr lang="de-DE">
                <a:latin typeface="Arial" charset="0"/>
              </a:endParaRPr>
            </a:p>
          </p:txBody>
        </p:sp>
        <p:sp>
          <p:nvSpPr>
            <p:cNvPr id="29" name="Rectangle 29"/>
            <p:cNvSpPr>
              <a:spLocks noChangeArrowheads="1"/>
            </p:cNvSpPr>
            <p:nvPr userDrawn="1"/>
          </p:nvSpPr>
          <p:spPr bwMode="auto">
            <a:xfrm>
              <a:off x="429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F</a:t>
              </a:r>
              <a:endParaRPr lang="de-DE">
                <a:latin typeface="Arial" charset="0"/>
              </a:endParaRPr>
            </a:p>
          </p:txBody>
        </p:sp>
        <p:sp>
          <p:nvSpPr>
            <p:cNvPr id="30" name="Rectangle 30"/>
            <p:cNvSpPr>
              <a:spLocks noChangeArrowheads="1"/>
            </p:cNvSpPr>
            <p:nvPr userDrawn="1"/>
          </p:nvSpPr>
          <p:spPr bwMode="auto">
            <a:xfrm>
              <a:off x="433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31" name="Rectangle 31"/>
            <p:cNvSpPr>
              <a:spLocks noChangeArrowheads="1"/>
            </p:cNvSpPr>
            <p:nvPr userDrawn="1"/>
          </p:nvSpPr>
          <p:spPr bwMode="auto">
            <a:xfrm>
              <a:off x="4370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32" name="Rectangle 32"/>
            <p:cNvSpPr>
              <a:spLocks noChangeArrowheads="1"/>
            </p:cNvSpPr>
            <p:nvPr userDrawn="1"/>
          </p:nvSpPr>
          <p:spPr bwMode="auto">
            <a:xfrm>
              <a:off x="440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>
                <a:latin typeface="Arial" charset="0"/>
              </a:endParaRPr>
            </a:p>
          </p:txBody>
        </p:sp>
        <p:sp>
          <p:nvSpPr>
            <p:cNvPr id="33" name="Rectangle 33"/>
            <p:cNvSpPr>
              <a:spLocks noChangeArrowheads="1"/>
            </p:cNvSpPr>
            <p:nvPr userDrawn="1"/>
          </p:nvSpPr>
          <p:spPr bwMode="auto">
            <a:xfrm>
              <a:off x="4450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34" name="Rectangle 34"/>
            <p:cNvSpPr>
              <a:spLocks noChangeArrowheads="1"/>
            </p:cNvSpPr>
            <p:nvPr userDrawn="1"/>
          </p:nvSpPr>
          <p:spPr bwMode="auto">
            <a:xfrm>
              <a:off x="446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>
                <a:latin typeface="Arial" charset="0"/>
              </a:endParaRPr>
            </a:p>
          </p:txBody>
        </p:sp>
        <p:sp>
          <p:nvSpPr>
            <p:cNvPr id="35" name="Rectangle 35"/>
            <p:cNvSpPr>
              <a:spLocks noChangeArrowheads="1"/>
            </p:cNvSpPr>
            <p:nvPr userDrawn="1"/>
          </p:nvSpPr>
          <p:spPr bwMode="auto">
            <a:xfrm>
              <a:off x="4507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>
                <a:latin typeface="Arial" charset="0"/>
              </a:endParaRPr>
            </a:p>
          </p:txBody>
        </p:sp>
        <p:sp>
          <p:nvSpPr>
            <p:cNvPr id="36" name="Rectangle 36"/>
            <p:cNvSpPr>
              <a:spLocks noChangeArrowheads="1"/>
            </p:cNvSpPr>
            <p:nvPr userDrawn="1"/>
          </p:nvSpPr>
          <p:spPr bwMode="auto">
            <a:xfrm>
              <a:off x="4547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>
                <a:latin typeface="Arial" charset="0"/>
              </a:endParaRPr>
            </a:p>
          </p:txBody>
        </p:sp>
        <p:sp>
          <p:nvSpPr>
            <p:cNvPr id="37" name="Rectangle 37"/>
            <p:cNvSpPr>
              <a:spLocks noChangeArrowheads="1"/>
            </p:cNvSpPr>
            <p:nvPr userDrawn="1"/>
          </p:nvSpPr>
          <p:spPr bwMode="auto">
            <a:xfrm>
              <a:off x="4588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38" name="Rectangle 38"/>
            <p:cNvSpPr>
              <a:spLocks noChangeArrowheads="1"/>
            </p:cNvSpPr>
            <p:nvPr userDrawn="1"/>
          </p:nvSpPr>
          <p:spPr bwMode="auto">
            <a:xfrm>
              <a:off x="4612" y="693"/>
              <a:ext cx="6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W</a:t>
              </a:r>
              <a:endParaRPr lang="de-DE">
                <a:latin typeface="Arial" charset="0"/>
              </a:endParaRPr>
            </a:p>
          </p:txBody>
        </p:sp>
        <p:sp>
          <p:nvSpPr>
            <p:cNvPr id="39" name="Rectangle 39"/>
            <p:cNvSpPr>
              <a:spLocks noChangeArrowheads="1"/>
            </p:cNvSpPr>
            <p:nvPr userDrawn="1"/>
          </p:nvSpPr>
          <p:spPr bwMode="auto">
            <a:xfrm>
              <a:off x="467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>
                <a:latin typeface="Arial" charset="0"/>
              </a:endParaRPr>
            </a:p>
          </p:txBody>
        </p:sp>
        <p:sp>
          <p:nvSpPr>
            <p:cNvPr id="40" name="Rectangle 40"/>
            <p:cNvSpPr>
              <a:spLocks noChangeArrowheads="1"/>
            </p:cNvSpPr>
            <p:nvPr userDrawn="1"/>
          </p:nvSpPr>
          <p:spPr bwMode="auto">
            <a:xfrm>
              <a:off x="4712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  <p:sp>
          <p:nvSpPr>
            <p:cNvPr id="41" name="Rectangle 41"/>
            <p:cNvSpPr>
              <a:spLocks noChangeArrowheads="1"/>
            </p:cNvSpPr>
            <p:nvPr userDrawn="1"/>
          </p:nvSpPr>
          <p:spPr bwMode="auto">
            <a:xfrm>
              <a:off x="4736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42" name="Rectangle 42"/>
            <p:cNvSpPr>
              <a:spLocks noChangeArrowheads="1"/>
            </p:cNvSpPr>
            <p:nvPr userDrawn="1"/>
          </p:nvSpPr>
          <p:spPr bwMode="auto">
            <a:xfrm>
              <a:off x="477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>
                <a:latin typeface="Arial" charset="0"/>
              </a:endParaRPr>
            </a:p>
          </p:txBody>
        </p:sp>
        <p:sp>
          <p:nvSpPr>
            <p:cNvPr id="43" name="Rectangle 43"/>
            <p:cNvSpPr>
              <a:spLocks noChangeArrowheads="1"/>
            </p:cNvSpPr>
            <p:nvPr userDrawn="1"/>
          </p:nvSpPr>
          <p:spPr bwMode="auto">
            <a:xfrm>
              <a:off x="4801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44" name="Rectangle 44"/>
            <p:cNvSpPr>
              <a:spLocks noChangeArrowheads="1"/>
            </p:cNvSpPr>
            <p:nvPr userDrawn="1"/>
          </p:nvSpPr>
          <p:spPr bwMode="auto">
            <a:xfrm>
              <a:off x="4820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  <p:sp>
          <p:nvSpPr>
            <p:cNvPr id="45" name="Rectangle 45"/>
            <p:cNvSpPr>
              <a:spLocks noChangeArrowheads="1"/>
            </p:cNvSpPr>
            <p:nvPr userDrawn="1"/>
          </p:nvSpPr>
          <p:spPr bwMode="auto">
            <a:xfrm>
              <a:off x="485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>
                <a:latin typeface="Arial" charset="0"/>
              </a:endParaRPr>
            </a:p>
          </p:txBody>
        </p:sp>
        <p:sp>
          <p:nvSpPr>
            <p:cNvPr id="46" name="Rectangle 46"/>
            <p:cNvSpPr>
              <a:spLocks noChangeArrowheads="1"/>
            </p:cNvSpPr>
            <p:nvPr userDrawn="1"/>
          </p:nvSpPr>
          <p:spPr bwMode="auto">
            <a:xfrm>
              <a:off x="488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47" name="Rectangle 47"/>
            <p:cNvSpPr>
              <a:spLocks noChangeArrowheads="1"/>
            </p:cNvSpPr>
            <p:nvPr userDrawn="1"/>
          </p:nvSpPr>
          <p:spPr bwMode="auto">
            <a:xfrm>
              <a:off x="4919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>
                <a:latin typeface="Arial" charset="0"/>
              </a:endParaRPr>
            </a:p>
          </p:txBody>
        </p:sp>
        <p:sp>
          <p:nvSpPr>
            <p:cNvPr id="48" name="Rectangle 48"/>
            <p:cNvSpPr>
              <a:spLocks noChangeArrowheads="1"/>
            </p:cNvSpPr>
            <p:nvPr userDrawn="1"/>
          </p:nvSpPr>
          <p:spPr bwMode="auto">
            <a:xfrm>
              <a:off x="4958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  <p:sp>
          <p:nvSpPr>
            <p:cNvPr id="49" name="Rectangle 49"/>
            <p:cNvSpPr>
              <a:spLocks noChangeArrowheads="1"/>
            </p:cNvSpPr>
            <p:nvPr userDrawn="1"/>
          </p:nvSpPr>
          <p:spPr bwMode="auto">
            <a:xfrm>
              <a:off x="4982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>
                <a:latin typeface="Arial" charset="0"/>
              </a:endParaRPr>
            </a:p>
          </p:txBody>
        </p:sp>
        <p:sp>
          <p:nvSpPr>
            <p:cNvPr id="50" name="Rectangle 50"/>
            <p:cNvSpPr>
              <a:spLocks noChangeArrowheads="1"/>
            </p:cNvSpPr>
            <p:nvPr userDrawn="1"/>
          </p:nvSpPr>
          <p:spPr bwMode="auto">
            <a:xfrm>
              <a:off x="5043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51" name="Rectangle 51"/>
            <p:cNvSpPr>
              <a:spLocks noChangeArrowheads="1"/>
            </p:cNvSpPr>
            <p:nvPr userDrawn="1"/>
          </p:nvSpPr>
          <p:spPr bwMode="auto">
            <a:xfrm>
              <a:off x="508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>
                <a:latin typeface="Arial" charset="0"/>
              </a:endParaRPr>
            </a:p>
          </p:txBody>
        </p:sp>
        <p:sp>
          <p:nvSpPr>
            <p:cNvPr id="52" name="Rectangle 52"/>
            <p:cNvSpPr>
              <a:spLocks noChangeArrowheads="1"/>
            </p:cNvSpPr>
            <p:nvPr userDrawn="1"/>
          </p:nvSpPr>
          <p:spPr bwMode="auto">
            <a:xfrm>
              <a:off x="5121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</p:grpSp>
      <p:sp>
        <p:nvSpPr>
          <p:cNvPr id="53" name="Line 53"/>
          <p:cNvSpPr>
            <a:spLocks noChangeShapeType="1"/>
          </p:cNvSpPr>
          <p:nvPr/>
        </p:nvSpPr>
        <p:spPr bwMode="auto">
          <a:xfrm>
            <a:off x="0" y="1268413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pic>
        <p:nvPicPr>
          <p:cNvPr id="54" name="Picture 54" descr="verlau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1852613"/>
            <a:ext cx="7608888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Freeform 55"/>
          <p:cNvSpPr>
            <a:spLocks/>
          </p:cNvSpPr>
          <p:nvPr/>
        </p:nvSpPr>
        <p:spPr bwMode="auto">
          <a:xfrm>
            <a:off x="633413" y="3206750"/>
            <a:ext cx="7610475" cy="222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sp>
        <p:nvSpPr>
          <p:cNvPr id="56" name="Line 56"/>
          <p:cNvSpPr>
            <a:spLocks noChangeShapeType="1"/>
          </p:cNvSpPr>
          <p:nvPr/>
        </p:nvSpPr>
        <p:spPr bwMode="auto">
          <a:xfrm>
            <a:off x="0" y="3213100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sp>
        <p:nvSpPr>
          <p:cNvPr id="13722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539750" y="3544888"/>
            <a:ext cx="7704138" cy="1900237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372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539750" y="260350"/>
            <a:ext cx="7772400" cy="9366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EB87E-D8AD-474A-9529-06AE39050556}" type="datetime1">
              <a:rPr lang="de-DE"/>
              <a:pPr>
                <a:defRPr/>
              </a:pPr>
              <a:t>01.09.2010</a:t>
            </a:fld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315C4-C380-4095-A762-16F46FDD44E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318250" y="274638"/>
            <a:ext cx="1925638" cy="6107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274638"/>
            <a:ext cx="5626100" cy="610711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8F9EC-AB3F-4AC4-9030-CF58188A2438}" type="datetime1">
              <a:rPr lang="de-DE"/>
              <a:pPr>
                <a:defRPr/>
              </a:pPr>
              <a:t>01.09.2010</a:t>
            </a:fld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10438-E05C-4B6E-9A5E-DF271E08259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D6D44-1D23-45A9-975E-4DCA17199742}" type="datetime1">
              <a:rPr lang="de-DE"/>
              <a:pPr>
                <a:defRPr/>
              </a:pPr>
              <a:t>01.09.2010</a:t>
            </a:fld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7AF3E-4D64-4D7F-92F5-EEFB7A4CE0C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7BCA1-920E-40A0-AAE4-9A39869798B9}" type="datetime1">
              <a:rPr lang="de-DE"/>
              <a:pPr>
                <a:defRPr/>
              </a:pPr>
              <a:t>01.09.2010</a:t>
            </a:fld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EDE9A-8F50-44F0-8092-69204610BDC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484313"/>
            <a:ext cx="3775075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467225" y="1484313"/>
            <a:ext cx="3776663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E1148-5F80-46B7-BF9F-D3F315439EF9}" type="datetime1">
              <a:rPr lang="de-DE"/>
              <a:pPr>
                <a:defRPr/>
              </a:pPr>
              <a:t>01.09.2010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BC1FB-918C-4959-9C27-E3861B5D950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B29A6-FFBF-4BEF-A035-FD4F391D8C1B}" type="datetime1">
              <a:rPr lang="de-DE"/>
              <a:pPr>
                <a:defRPr/>
              </a:pPr>
              <a:t>01.09.2010</a:t>
            </a:fld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ACE079-A7DA-4A22-86F2-ACD147B935C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5F3C3-BA8C-4802-9178-AE770D5487B6}" type="datetime1">
              <a:rPr lang="de-DE"/>
              <a:pPr>
                <a:defRPr/>
              </a:pPr>
              <a:t>01.09.2010</a:t>
            </a:fld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5BEC2-96DE-46D4-8BB4-5370820DDB6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02806-9E97-48E6-A2CD-73CC81103ECA}" type="datetime1">
              <a:rPr lang="de-DE"/>
              <a:pPr>
                <a:defRPr/>
              </a:pPr>
              <a:t>01.09.2010</a:t>
            </a:fld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C553E-2961-457C-BE7D-569772A1EC3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1F883-A50E-4756-BC66-53CB099774BE}" type="datetime1">
              <a:rPr lang="de-DE"/>
              <a:pPr>
                <a:defRPr/>
              </a:pPr>
              <a:t>01.09.2010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183D9-6E7F-41F6-8DD3-F77B7D4E982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054DE-A190-41E7-A003-0D1D6AA7F387}" type="datetime1">
              <a:rPr lang="de-DE"/>
              <a:pPr>
                <a:defRPr/>
              </a:pPr>
              <a:t>01.09.2010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9A09C-8E3B-44BE-84DD-8AB7D17C80D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erlau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170488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74638"/>
            <a:ext cx="770413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484313"/>
            <a:ext cx="7704138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3619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9750" y="6650038"/>
            <a:ext cx="20510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latin typeface="Verdana" pitchFamily="34" charset="0"/>
              </a:defRPr>
            </a:lvl1pPr>
          </a:lstStyle>
          <a:p>
            <a:pPr>
              <a:defRPr/>
            </a:pPr>
            <a:fld id="{ED786BC6-ED97-4DC5-9E6A-E789CCFE7475}" type="datetime1">
              <a:rPr lang="de-DE"/>
              <a:pPr>
                <a:defRPr/>
              </a:pPr>
              <a:t>01.09.2010</a:t>
            </a:fld>
            <a:endParaRPr lang="de-DE"/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50038"/>
            <a:ext cx="1690688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1F464B21-29B8-4F82-9D2F-620D2443FFF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36199" name="Freeform 7"/>
          <p:cNvSpPr>
            <a:spLocks/>
          </p:cNvSpPr>
          <p:nvPr/>
        </p:nvSpPr>
        <p:spPr bwMode="auto">
          <a:xfrm>
            <a:off x="633413" y="1052513"/>
            <a:ext cx="7610475" cy="222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582025" y="125413"/>
            <a:ext cx="204788" cy="1149350"/>
            <a:chOff x="5406" y="79"/>
            <a:chExt cx="129" cy="724"/>
          </a:xfrm>
        </p:grpSpPr>
        <p:sp>
          <p:nvSpPr>
            <p:cNvPr id="136201" name="Freeform 9"/>
            <p:cNvSpPr>
              <a:spLocks/>
            </p:cNvSpPr>
            <p:nvPr userDrawn="1"/>
          </p:nvSpPr>
          <p:spPr bwMode="auto">
            <a:xfrm>
              <a:off x="5444" y="658"/>
              <a:ext cx="89" cy="54"/>
            </a:xfrm>
            <a:custGeom>
              <a:avLst/>
              <a:gdLst/>
              <a:ahLst/>
              <a:cxnLst>
                <a:cxn ang="0">
                  <a:pos x="180" y="110"/>
                </a:cxn>
                <a:cxn ang="0">
                  <a:pos x="66" y="54"/>
                </a:cxn>
                <a:cxn ang="0">
                  <a:pos x="63" y="51"/>
                </a:cxn>
                <a:cxn ang="0">
                  <a:pos x="60" y="49"/>
                </a:cxn>
                <a:cxn ang="0">
                  <a:pos x="58" y="47"/>
                </a:cxn>
                <a:cxn ang="0">
                  <a:pos x="56" y="42"/>
                </a:cxn>
                <a:cxn ang="0">
                  <a:pos x="55" y="40"/>
                </a:cxn>
                <a:cxn ang="0">
                  <a:pos x="53" y="35"/>
                </a:cxn>
                <a:cxn ang="0">
                  <a:pos x="53" y="30"/>
                </a:cxn>
                <a:cxn ang="0">
                  <a:pos x="52" y="23"/>
                </a:cxn>
                <a:cxn ang="0">
                  <a:pos x="52" y="20"/>
                </a:cxn>
                <a:cxn ang="0">
                  <a:pos x="53" y="17"/>
                </a:cxn>
                <a:cxn ang="0">
                  <a:pos x="53" y="11"/>
                </a:cxn>
                <a:cxn ang="0">
                  <a:pos x="55" y="6"/>
                </a:cxn>
                <a:cxn ang="0">
                  <a:pos x="58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3" y="23"/>
                </a:cxn>
                <a:cxn ang="0">
                  <a:pos x="4" y="27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0" y="38"/>
                </a:cxn>
                <a:cxn ang="0">
                  <a:pos x="13" y="41"/>
                </a:cxn>
                <a:cxn ang="0">
                  <a:pos x="15" y="44"/>
                </a:cxn>
                <a:cxn ang="0">
                  <a:pos x="18" y="47"/>
                </a:cxn>
                <a:cxn ang="0">
                  <a:pos x="21" y="49"/>
                </a:cxn>
                <a:cxn ang="0">
                  <a:pos x="25" y="52"/>
                </a:cxn>
                <a:cxn ang="0">
                  <a:pos x="29" y="54"/>
                </a:cxn>
                <a:cxn ang="0">
                  <a:pos x="31" y="55"/>
                </a:cxn>
                <a:cxn ang="0">
                  <a:pos x="4" y="110"/>
                </a:cxn>
              </a:cxnLst>
              <a:rect l="0" t="0" r="r" b="b"/>
              <a:pathLst>
                <a:path w="180" h="110">
                  <a:moveTo>
                    <a:pt x="4" y="110"/>
                  </a:moveTo>
                  <a:lnTo>
                    <a:pt x="180" y="110"/>
                  </a:lnTo>
                  <a:lnTo>
                    <a:pt x="180" y="54"/>
                  </a:lnTo>
                  <a:lnTo>
                    <a:pt x="66" y="54"/>
                  </a:lnTo>
                  <a:lnTo>
                    <a:pt x="65" y="52"/>
                  </a:lnTo>
                  <a:lnTo>
                    <a:pt x="63" y="51"/>
                  </a:lnTo>
                  <a:lnTo>
                    <a:pt x="62" y="49"/>
                  </a:lnTo>
                  <a:lnTo>
                    <a:pt x="60" y="49"/>
                  </a:lnTo>
                  <a:lnTo>
                    <a:pt x="59" y="48"/>
                  </a:lnTo>
                  <a:lnTo>
                    <a:pt x="58" y="47"/>
                  </a:lnTo>
                  <a:lnTo>
                    <a:pt x="58" y="45"/>
                  </a:lnTo>
                  <a:lnTo>
                    <a:pt x="56" y="42"/>
                  </a:lnTo>
                  <a:lnTo>
                    <a:pt x="55" y="41"/>
                  </a:lnTo>
                  <a:lnTo>
                    <a:pt x="55" y="40"/>
                  </a:lnTo>
                  <a:lnTo>
                    <a:pt x="53" y="37"/>
                  </a:lnTo>
                  <a:lnTo>
                    <a:pt x="53" y="35"/>
                  </a:lnTo>
                  <a:lnTo>
                    <a:pt x="53" y="33"/>
                  </a:lnTo>
                  <a:lnTo>
                    <a:pt x="53" y="30"/>
                  </a:lnTo>
                  <a:lnTo>
                    <a:pt x="52" y="27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4"/>
                  </a:lnTo>
                  <a:lnTo>
                    <a:pt x="53" y="11"/>
                  </a:lnTo>
                  <a:lnTo>
                    <a:pt x="55" y="9"/>
                  </a:lnTo>
                  <a:lnTo>
                    <a:pt x="55" y="6"/>
                  </a:lnTo>
                  <a:lnTo>
                    <a:pt x="56" y="3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4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1" y="40"/>
                  </a:lnTo>
                  <a:lnTo>
                    <a:pt x="13" y="41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18" y="47"/>
                  </a:lnTo>
                  <a:lnTo>
                    <a:pt x="20" y="48"/>
                  </a:lnTo>
                  <a:lnTo>
                    <a:pt x="21" y="49"/>
                  </a:lnTo>
                  <a:lnTo>
                    <a:pt x="24" y="51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1" y="55"/>
                  </a:lnTo>
                  <a:lnTo>
                    <a:pt x="4" y="55"/>
                  </a:lnTo>
                  <a:lnTo>
                    <a:pt x="4" y="110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</a:endParaRPr>
            </a:p>
          </p:txBody>
        </p:sp>
        <p:sp>
          <p:nvSpPr>
            <p:cNvPr id="136202" name="Freeform 10"/>
            <p:cNvSpPr>
              <a:spLocks noEditPoints="1"/>
            </p:cNvSpPr>
            <p:nvPr userDrawn="1"/>
          </p:nvSpPr>
          <p:spPr bwMode="auto">
            <a:xfrm>
              <a:off x="5406" y="79"/>
              <a:ext cx="129" cy="496"/>
            </a:xfrm>
            <a:custGeom>
              <a:avLst/>
              <a:gdLst/>
              <a:ahLst/>
              <a:cxnLst>
                <a:cxn ang="0">
                  <a:pos x="33" y="32"/>
                </a:cxn>
                <a:cxn ang="0">
                  <a:pos x="18" y="42"/>
                </a:cxn>
                <a:cxn ang="0">
                  <a:pos x="38" y="24"/>
                </a:cxn>
                <a:cxn ang="0">
                  <a:pos x="49" y="55"/>
                </a:cxn>
                <a:cxn ang="0">
                  <a:pos x="29" y="89"/>
                </a:cxn>
                <a:cxn ang="0">
                  <a:pos x="2" y="63"/>
                </a:cxn>
                <a:cxn ang="0">
                  <a:pos x="0" y="41"/>
                </a:cxn>
                <a:cxn ang="0">
                  <a:pos x="11" y="16"/>
                </a:cxn>
                <a:cxn ang="0">
                  <a:pos x="38" y="0"/>
                </a:cxn>
                <a:cxn ang="0">
                  <a:pos x="61" y="3"/>
                </a:cxn>
                <a:cxn ang="0">
                  <a:pos x="87" y="28"/>
                </a:cxn>
                <a:cxn ang="0">
                  <a:pos x="91" y="49"/>
                </a:cxn>
                <a:cxn ang="0">
                  <a:pos x="80" y="76"/>
                </a:cxn>
                <a:cxn ang="0">
                  <a:pos x="52" y="90"/>
                </a:cxn>
                <a:cxn ang="0">
                  <a:pos x="60" y="80"/>
                </a:cxn>
                <a:cxn ang="0">
                  <a:pos x="84" y="54"/>
                </a:cxn>
                <a:cxn ang="0">
                  <a:pos x="73" y="18"/>
                </a:cxn>
                <a:cxn ang="0">
                  <a:pos x="45" y="9"/>
                </a:cxn>
                <a:cxn ang="0">
                  <a:pos x="15" y="21"/>
                </a:cxn>
                <a:cxn ang="0">
                  <a:pos x="7" y="55"/>
                </a:cxn>
                <a:cxn ang="0">
                  <a:pos x="32" y="80"/>
                </a:cxn>
                <a:cxn ang="0">
                  <a:pos x="224" y="177"/>
                </a:cxn>
                <a:cxn ang="0">
                  <a:pos x="251" y="160"/>
                </a:cxn>
                <a:cxn ang="0">
                  <a:pos x="258" y="136"/>
                </a:cxn>
                <a:cxn ang="0">
                  <a:pos x="254" y="96"/>
                </a:cxn>
                <a:cxn ang="0">
                  <a:pos x="213" y="113"/>
                </a:cxn>
                <a:cxn ang="0">
                  <a:pos x="118" y="122"/>
                </a:cxn>
                <a:cxn ang="0">
                  <a:pos x="78" y="347"/>
                </a:cxn>
                <a:cxn ang="0">
                  <a:pos x="113" y="274"/>
                </a:cxn>
                <a:cxn ang="0">
                  <a:pos x="113" y="205"/>
                </a:cxn>
                <a:cxn ang="0">
                  <a:pos x="87" y="214"/>
                </a:cxn>
                <a:cxn ang="0">
                  <a:pos x="74" y="242"/>
                </a:cxn>
                <a:cxn ang="0">
                  <a:pos x="85" y="275"/>
                </a:cxn>
                <a:cxn ang="0">
                  <a:pos x="178" y="454"/>
                </a:cxn>
                <a:cxn ang="0">
                  <a:pos x="212" y="445"/>
                </a:cxn>
                <a:cxn ang="0">
                  <a:pos x="219" y="418"/>
                </a:cxn>
                <a:cxn ang="0">
                  <a:pos x="199" y="400"/>
                </a:cxn>
                <a:cxn ang="0">
                  <a:pos x="233" y="375"/>
                </a:cxn>
                <a:cxn ang="0">
                  <a:pos x="251" y="400"/>
                </a:cxn>
                <a:cxn ang="0">
                  <a:pos x="258" y="441"/>
                </a:cxn>
                <a:cxn ang="0">
                  <a:pos x="241" y="479"/>
                </a:cxn>
                <a:cxn ang="0">
                  <a:pos x="209" y="501"/>
                </a:cxn>
                <a:cxn ang="0">
                  <a:pos x="165" y="508"/>
                </a:cxn>
                <a:cxn ang="0">
                  <a:pos x="123" y="501"/>
                </a:cxn>
                <a:cxn ang="0">
                  <a:pos x="89" y="479"/>
                </a:cxn>
                <a:cxn ang="0">
                  <a:pos x="74" y="441"/>
                </a:cxn>
                <a:cxn ang="0">
                  <a:pos x="82" y="399"/>
                </a:cxn>
                <a:cxn ang="0">
                  <a:pos x="111" y="372"/>
                </a:cxn>
                <a:cxn ang="0">
                  <a:pos x="150" y="361"/>
                </a:cxn>
                <a:cxn ang="0">
                  <a:pos x="136" y="411"/>
                </a:cxn>
                <a:cxn ang="0">
                  <a:pos x="111" y="424"/>
                </a:cxn>
                <a:cxn ang="0">
                  <a:pos x="122" y="449"/>
                </a:cxn>
                <a:cxn ang="0">
                  <a:pos x="254" y="664"/>
                </a:cxn>
                <a:cxn ang="0">
                  <a:pos x="115" y="587"/>
                </a:cxn>
                <a:cxn ang="0">
                  <a:pos x="112" y="521"/>
                </a:cxn>
                <a:cxn ang="0">
                  <a:pos x="84" y="532"/>
                </a:cxn>
                <a:cxn ang="0">
                  <a:pos x="74" y="562"/>
                </a:cxn>
                <a:cxn ang="0">
                  <a:pos x="88" y="595"/>
                </a:cxn>
                <a:cxn ang="0">
                  <a:pos x="56" y="685"/>
                </a:cxn>
                <a:cxn ang="0">
                  <a:pos x="254" y="945"/>
                </a:cxn>
                <a:cxn ang="0">
                  <a:pos x="5" y="906"/>
                </a:cxn>
              </a:cxnLst>
              <a:rect l="0" t="0" r="r" b="b"/>
              <a:pathLst>
                <a:path w="258" h="993">
                  <a:moveTo>
                    <a:pt x="25" y="55"/>
                  </a:moveTo>
                  <a:lnTo>
                    <a:pt x="42" y="55"/>
                  </a:lnTo>
                  <a:lnTo>
                    <a:pt x="42" y="47"/>
                  </a:lnTo>
                  <a:lnTo>
                    <a:pt x="42" y="44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40" y="37"/>
                  </a:lnTo>
                  <a:lnTo>
                    <a:pt x="39" y="34"/>
                  </a:lnTo>
                  <a:lnTo>
                    <a:pt x="36" y="32"/>
                  </a:lnTo>
                  <a:lnTo>
                    <a:pt x="33" y="32"/>
                  </a:lnTo>
                  <a:lnTo>
                    <a:pt x="31" y="32"/>
                  </a:lnTo>
                  <a:lnTo>
                    <a:pt x="28" y="34"/>
                  </a:lnTo>
                  <a:lnTo>
                    <a:pt x="26" y="37"/>
                  </a:lnTo>
                  <a:lnTo>
                    <a:pt x="25" y="38"/>
                  </a:lnTo>
                  <a:lnTo>
                    <a:pt x="25" y="42"/>
                  </a:lnTo>
                  <a:lnTo>
                    <a:pt x="25" y="44"/>
                  </a:lnTo>
                  <a:lnTo>
                    <a:pt x="25" y="55"/>
                  </a:lnTo>
                  <a:close/>
                  <a:moveTo>
                    <a:pt x="71" y="63"/>
                  </a:moveTo>
                  <a:lnTo>
                    <a:pt x="18" y="6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9" y="34"/>
                  </a:lnTo>
                  <a:lnTo>
                    <a:pt x="21" y="31"/>
                  </a:lnTo>
                  <a:lnTo>
                    <a:pt x="22" y="28"/>
                  </a:lnTo>
                  <a:lnTo>
                    <a:pt x="25" y="27"/>
                  </a:lnTo>
                  <a:lnTo>
                    <a:pt x="26" y="25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38" y="24"/>
                  </a:lnTo>
                  <a:lnTo>
                    <a:pt x="40" y="25"/>
                  </a:lnTo>
                  <a:lnTo>
                    <a:pt x="42" y="27"/>
                  </a:lnTo>
                  <a:lnTo>
                    <a:pt x="45" y="30"/>
                  </a:lnTo>
                  <a:lnTo>
                    <a:pt x="46" y="31"/>
                  </a:lnTo>
                  <a:lnTo>
                    <a:pt x="47" y="34"/>
                  </a:lnTo>
                  <a:lnTo>
                    <a:pt x="47" y="37"/>
                  </a:lnTo>
                  <a:lnTo>
                    <a:pt x="71" y="23"/>
                  </a:lnTo>
                  <a:lnTo>
                    <a:pt x="71" y="31"/>
                  </a:lnTo>
                  <a:lnTo>
                    <a:pt x="49" y="47"/>
                  </a:lnTo>
                  <a:lnTo>
                    <a:pt x="49" y="55"/>
                  </a:lnTo>
                  <a:lnTo>
                    <a:pt x="71" y="55"/>
                  </a:lnTo>
                  <a:lnTo>
                    <a:pt x="71" y="63"/>
                  </a:lnTo>
                  <a:close/>
                  <a:moveTo>
                    <a:pt x="45" y="90"/>
                  </a:moveTo>
                  <a:lnTo>
                    <a:pt x="43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6" y="90"/>
                  </a:lnTo>
                  <a:lnTo>
                    <a:pt x="33" y="89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26" y="87"/>
                  </a:lnTo>
                  <a:lnTo>
                    <a:pt x="25" y="86"/>
                  </a:lnTo>
                  <a:lnTo>
                    <a:pt x="23" y="86"/>
                  </a:lnTo>
                  <a:lnTo>
                    <a:pt x="19" y="83"/>
                  </a:lnTo>
                  <a:lnTo>
                    <a:pt x="15" y="80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7" y="70"/>
                  </a:lnTo>
                  <a:lnTo>
                    <a:pt x="5" y="66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1" y="59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4"/>
                  </a:lnTo>
                  <a:lnTo>
                    <a:pt x="1" y="32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5"/>
                  </a:lnTo>
                  <a:lnTo>
                    <a:pt x="5" y="23"/>
                  </a:lnTo>
                  <a:lnTo>
                    <a:pt x="8" y="18"/>
                  </a:lnTo>
                  <a:lnTo>
                    <a:pt x="11" y="16"/>
                  </a:lnTo>
                  <a:lnTo>
                    <a:pt x="14" y="11"/>
                  </a:lnTo>
                  <a:lnTo>
                    <a:pt x="18" y="9"/>
                  </a:lnTo>
                  <a:lnTo>
                    <a:pt x="21" y="7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7" y="6"/>
                  </a:lnTo>
                  <a:lnTo>
                    <a:pt x="71" y="9"/>
                  </a:lnTo>
                  <a:lnTo>
                    <a:pt x="74" y="10"/>
                  </a:lnTo>
                  <a:lnTo>
                    <a:pt x="78" y="14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5" y="24"/>
                  </a:lnTo>
                  <a:lnTo>
                    <a:pt x="87" y="28"/>
                  </a:lnTo>
                  <a:lnTo>
                    <a:pt x="88" y="30"/>
                  </a:lnTo>
                  <a:lnTo>
                    <a:pt x="88" y="32"/>
                  </a:lnTo>
                  <a:lnTo>
                    <a:pt x="89" y="34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1" y="49"/>
                  </a:lnTo>
                  <a:lnTo>
                    <a:pt x="91" y="52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7" y="63"/>
                  </a:lnTo>
                  <a:lnTo>
                    <a:pt x="87" y="65"/>
                  </a:lnTo>
                  <a:lnTo>
                    <a:pt x="84" y="69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75" y="79"/>
                  </a:lnTo>
                  <a:lnTo>
                    <a:pt x="73" y="82"/>
                  </a:lnTo>
                  <a:lnTo>
                    <a:pt x="68" y="84"/>
                  </a:lnTo>
                  <a:lnTo>
                    <a:pt x="66" y="86"/>
                  </a:lnTo>
                  <a:lnTo>
                    <a:pt x="63" y="87"/>
                  </a:lnTo>
                  <a:lnTo>
                    <a:pt x="61" y="89"/>
                  </a:lnTo>
                  <a:lnTo>
                    <a:pt x="59" y="89"/>
                  </a:lnTo>
                  <a:lnTo>
                    <a:pt x="57" y="89"/>
                  </a:lnTo>
                  <a:lnTo>
                    <a:pt x="54" y="90"/>
                  </a:lnTo>
                  <a:lnTo>
                    <a:pt x="52" y="90"/>
                  </a:lnTo>
                  <a:lnTo>
                    <a:pt x="50" y="90"/>
                  </a:lnTo>
                  <a:lnTo>
                    <a:pt x="47" y="90"/>
                  </a:lnTo>
                  <a:lnTo>
                    <a:pt x="45" y="90"/>
                  </a:lnTo>
                  <a:close/>
                  <a:moveTo>
                    <a:pt x="45" y="83"/>
                  </a:moveTo>
                  <a:lnTo>
                    <a:pt x="47" y="83"/>
                  </a:lnTo>
                  <a:lnTo>
                    <a:pt x="49" y="83"/>
                  </a:lnTo>
                  <a:lnTo>
                    <a:pt x="52" y="82"/>
                  </a:lnTo>
                  <a:lnTo>
                    <a:pt x="53" y="82"/>
                  </a:lnTo>
                  <a:lnTo>
                    <a:pt x="57" y="80"/>
                  </a:lnTo>
                  <a:lnTo>
                    <a:pt x="60" y="80"/>
                  </a:lnTo>
                  <a:lnTo>
                    <a:pt x="64" y="79"/>
                  </a:lnTo>
                  <a:lnTo>
                    <a:pt x="67" y="76"/>
                  </a:lnTo>
                  <a:lnTo>
                    <a:pt x="70" y="75"/>
                  </a:lnTo>
                  <a:lnTo>
                    <a:pt x="73" y="72"/>
                  </a:lnTo>
                  <a:lnTo>
                    <a:pt x="75" y="69"/>
                  </a:lnTo>
                  <a:lnTo>
                    <a:pt x="78" y="66"/>
                  </a:lnTo>
                  <a:lnTo>
                    <a:pt x="80" y="63"/>
                  </a:lnTo>
                  <a:lnTo>
                    <a:pt x="81" y="61"/>
                  </a:lnTo>
                  <a:lnTo>
                    <a:pt x="82" y="56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4" y="45"/>
                  </a:lnTo>
                  <a:lnTo>
                    <a:pt x="84" y="41"/>
                  </a:lnTo>
                  <a:lnTo>
                    <a:pt x="84" y="38"/>
                  </a:lnTo>
                  <a:lnTo>
                    <a:pt x="82" y="34"/>
                  </a:lnTo>
                  <a:lnTo>
                    <a:pt x="81" y="31"/>
                  </a:lnTo>
                  <a:lnTo>
                    <a:pt x="80" y="27"/>
                  </a:lnTo>
                  <a:lnTo>
                    <a:pt x="78" y="24"/>
                  </a:lnTo>
                  <a:lnTo>
                    <a:pt x="75" y="21"/>
                  </a:lnTo>
                  <a:lnTo>
                    <a:pt x="73" y="18"/>
                  </a:lnTo>
                  <a:lnTo>
                    <a:pt x="70" y="17"/>
                  </a:lnTo>
                  <a:lnTo>
                    <a:pt x="67" y="14"/>
                  </a:lnTo>
                  <a:lnTo>
                    <a:pt x="64" y="13"/>
                  </a:lnTo>
                  <a:lnTo>
                    <a:pt x="60" y="11"/>
                  </a:lnTo>
                  <a:lnTo>
                    <a:pt x="57" y="10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3" y="10"/>
                  </a:lnTo>
                  <a:lnTo>
                    <a:pt x="29" y="11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7"/>
                  </a:lnTo>
                  <a:lnTo>
                    <a:pt x="18" y="18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11" y="27"/>
                  </a:lnTo>
                  <a:lnTo>
                    <a:pt x="9" y="31"/>
                  </a:lnTo>
                  <a:lnTo>
                    <a:pt x="8" y="34"/>
                  </a:lnTo>
                  <a:lnTo>
                    <a:pt x="7" y="38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1"/>
                  </a:lnTo>
                  <a:lnTo>
                    <a:pt x="7" y="55"/>
                  </a:lnTo>
                  <a:lnTo>
                    <a:pt x="8" y="58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19" y="73"/>
                  </a:lnTo>
                  <a:lnTo>
                    <a:pt x="22" y="75"/>
                  </a:lnTo>
                  <a:lnTo>
                    <a:pt x="25" y="77"/>
                  </a:lnTo>
                  <a:lnTo>
                    <a:pt x="28" y="79"/>
                  </a:lnTo>
                  <a:lnTo>
                    <a:pt x="32" y="80"/>
                  </a:lnTo>
                  <a:lnTo>
                    <a:pt x="35" y="82"/>
                  </a:lnTo>
                  <a:lnTo>
                    <a:pt x="39" y="82"/>
                  </a:lnTo>
                  <a:lnTo>
                    <a:pt x="43" y="83"/>
                  </a:lnTo>
                  <a:lnTo>
                    <a:pt x="45" y="83"/>
                  </a:lnTo>
                  <a:close/>
                  <a:moveTo>
                    <a:pt x="118" y="178"/>
                  </a:moveTo>
                  <a:lnTo>
                    <a:pt x="213" y="178"/>
                  </a:lnTo>
                  <a:lnTo>
                    <a:pt x="216" y="178"/>
                  </a:lnTo>
                  <a:lnTo>
                    <a:pt x="219" y="178"/>
                  </a:lnTo>
                  <a:lnTo>
                    <a:pt x="221" y="177"/>
                  </a:lnTo>
                  <a:lnTo>
                    <a:pt x="224" y="177"/>
                  </a:lnTo>
                  <a:lnTo>
                    <a:pt x="227" y="177"/>
                  </a:lnTo>
                  <a:lnTo>
                    <a:pt x="230" y="176"/>
                  </a:lnTo>
                  <a:lnTo>
                    <a:pt x="231" y="176"/>
                  </a:lnTo>
                  <a:lnTo>
                    <a:pt x="234" y="174"/>
                  </a:lnTo>
                  <a:lnTo>
                    <a:pt x="235" y="174"/>
                  </a:lnTo>
                  <a:lnTo>
                    <a:pt x="240" y="171"/>
                  </a:lnTo>
                  <a:lnTo>
                    <a:pt x="242" y="170"/>
                  </a:lnTo>
                  <a:lnTo>
                    <a:pt x="245" y="167"/>
                  </a:lnTo>
                  <a:lnTo>
                    <a:pt x="248" y="164"/>
                  </a:lnTo>
                  <a:lnTo>
                    <a:pt x="251" y="160"/>
                  </a:lnTo>
                  <a:lnTo>
                    <a:pt x="252" y="157"/>
                  </a:lnTo>
                  <a:lnTo>
                    <a:pt x="254" y="155"/>
                  </a:lnTo>
                  <a:lnTo>
                    <a:pt x="255" y="153"/>
                  </a:lnTo>
                  <a:lnTo>
                    <a:pt x="255" y="150"/>
                  </a:lnTo>
                  <a:lnTo>
                    <a:pt x="255" y="149"/>
                  </a:lnTo>
                  <a:lnTo>
                    <a:pt x="256" y="146"/>
                  </a:lnTo>
                  <a:lnTo>
                    <a:pt x="256" y="143"/>
                  </a:lnTo>
                  <a:lnTo>
                    <a:pt x="256" y="142"/>
                  </a:lnTo>
                  <a:lnTo>
                    <a:pt x="258" y="139"/>
                  </a:lnTo>
                  <a:lnTo>
                    <a:pt x="258" y="136"/>
                  </a:lnTo>
                  <a:lnTo>
                    <a:pt x="258" y="134"/>
                  </a:lnTo>
                  <a:lnTo>
                    <a:pt x="258" y="131"/>
                  </a:lnTo>
                  <a:lnTo>
                    <a:pt x="258" y="127"/>
                  </a:lnTo>
                  <a:lnTo>
                    <a:pt x="258" y="121"/>
                  </a:lnTo>
                  <a:lnTo>
                    <a:pt x="256" y="117"/>
                  </a:lnTo>
                  <a:lnTo>
                    <a:pt x="256" y="111"/>
                  </a:lnTo>
                  <a:lnTo>
                    <a:pt x="256" y="105"/>
                  </a:lnTo>
                  <a:lnTo>
                    <a:pt x="255" y="101"/>
                  </a:lnTo>
                  <a:lnTo>
                    <a:pt x="255" y="98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1"/>
                  </a:lnTo>
                  <a:lnTo>
                    <a:pt x="212" y="91"/>
                  </a:lnTo>
                  <a:lnTo>
                    <a:pt x="213" y="94"/>
                  </a:lnTo>
                  <a:lnTo>
                    <a:pt x="213" y="98"/>
                  </a:lnTo>
                  <a:lnTo>
                    <a:pt x="213" y="101"/>
                  </a:lnTo>
                  <a:lnTo>
                    <a:pt x="214" y="104"/>
                  </a:lnTo>
                  <a:lnTo>
                    <a:pt x="213" y="108"/>
                  </a:lnTo>
                  <a:lnTo>
                    <a:pt x="213" y="110"/>
                  </a:lnTo>
                  <a:lnTo>
                    <a:pt x="213" y="113"/>
                  </a:lnTo>
                  <a:lnTo>
                    <a:pt x="212" y="115"/>
                  </a:lnTo>
                  <a:lnTo>
                    <a:pt x="210" y="117"/>
                  </a:lnTo>
                  <a:lnTo>
                    <a:pt x="209" y="120"/>
                  </a:lnTo>
                  <a:lnTo>
                    <a:pt x="206" y="121"/>
                  </a:lnTo>
                  <a:lnTo>
                    <a:pt x="203" y="122"/>
                  </a:lnTo>
                  <a:lnTo>
                    <a:pt x="199" y="122"/>
                  </a:lnTo>
                  <a:lnTo>
                    <a:pt x="198" y="122"/>
                  </a:lnTo>
                  <a:lnTo>
                    <a:pt x="195" y="122"/>
                  </a:lnTo>
                  <a:lnTo>
                    <a:pt x="192" y="122"/>
                  </a:lnTo>
                  <a:lnTo>
                    <a:pt x="118" y="122"/>
                  </a:lnTo>
                  <a:lnTo>
                    <a:pt x="118" y="91"/>
                  </a:lnTo>
                  <a:lnTo>
                    <a:pt x="78" y="91"/>
                  </a:lnTo>
                  <a:lnTo>
                    <a:pt x="78" y="122"/>
                  </a:lnTo>
                  <a:lnTo>
                    <a:pt x="15" y="122"/>
                  </a:lnTo>
                  <a:lnTo>
                    <a:pt x="15" y="178"/>
                  </a:lnTo>
                  <a:lnTo>
                    <a:pt x="78" y="178"/>
                  </a:lnTo>
                  <a:lnTo>
                    <a:pt x="78" y="201"/>
                  </a:lnTo>
                  <a:lnTo>
                    <a:pt x="118" y="201"/>
                  </a:lnTo>
                  <a:lnTo>
                    <a:pt x="118" y="178"/>
                  </a:lnTo>
                  <a:close/>
                  <a:moveTo>
                    <a:pt x="78" y="347"/>
                  </a:moveTo>
                  <a:lnTo>
                    <a:pt x="254" y="347"/>
                  </a:lnTo>
                  <a:lnTo>
                    <a:pt x="254" y="292"/>
                  </a:lnTo>
                  <a:lnTo>
                    <a:pt x="126" y="292"/>
                  </a:lnTo>
                  <a:lnTo>
                    <a:pt x="122" y="288"/>
                  </a:lnTo>
                  <a:lnTo>
                    <a:pt x="119" y="287"/>
                  </a:lnTo>
                  <a:lnTo>
                    <a:pt x="116" y="284"/>
                  </a:lnTo>
                  <a:lnTo>
                    <a:pt x="115" y="281"/>
                  </a:lnTo>
                  <a:lnTo>
                    <a:pt x="115" y="278"/>
                  </a:lnTo>
                  <a:lnTo>
                    <a:pt x="113" y="277"/>
                  </a:lnTo>
                  <a:lnTo>
                    <a:pt x="113" y="274"/>
                  </a:lnTo>
                  <a:lnTo>
                    <a:pt x="115" y="271"/>
                  </a:lnTo>
                  <a:lnTo>
                    <a:pt x="115" y="267"/>
                  </a:lnTo>
                  <a:lnTo>
                    <a:pt x="116" y="265"/>
                  </a:lnTo>
                  <a:lnTo>
                    <a:pt x="119" y="263"/>
                  </a:lnTo>
                  <a:lnTo>
                    <a:pt x="122" y="261"/>
                  </a:lnTo>
                  <a:lnTo>
                    <a:pt x="125" y="261"/>
                  </a:lnTo>
                  <a:lnTo>
                    <a:pt x="127" y="261"/>
                  </a:lnTo>
                  <a:lnTo>
                    <a:pt x="254" y="261"/>
                  </a:lnTo>
                  <a:lnTo>
                    <a:pt x="254" y="205"/>
                  </a:lnTo>
                  <a:lnTo>
                    <a:pt x="113" y="205"/>
                  </a:lnTo>
                  <a:lnTo>
                    <a:pt x="112" y="205"/>
                  </a:lnTo>
                  <a:lnTo>
                    <a:pt x="109" y="205"/>
                  </a:lnTo>
                  <a:lnTo>
                    <a:pt x="108" y="205"/>
                  </a:lnTo>
                  <a:lnTo>
                    <a:pt x="105" y="205"/>
                  </a:lnTo>
                  <a:lnTo>
                    <a:pt x="103" y="207"/>
                  </a:lnTo>
                  <a:lnTo>
                    <a:pt x="99" y="207"/>
                  </a:lnTo>
                  <a:lnTo>
                    <a:pt x="95" y="208"/>
                  </a:lnTo>
                  <a:lnTo>
                    <a:pt x="92" y="209"/>
                  </a:lnTo>
                  <a:lnTo>
                    <a:pt x="89" y="212"/>
                  </a:lnTo>
                  <a:lnTo>
                    <a:pt x="87" y="214"/>
                  </a:lnTo>
                  <a:lnTo>
                    <a:pt x="84" y="216"/>
                  </a:lnTo>
                  <a:lnTo>
                    <a:pt x="81" y="219"/>
                  </a:lnTo>
                  <a:lnTo>
                    <a:pt x="80" y="222"/>
                  </a:lnTo>
                  <a:lnTo>
                    <a:pt x="78" y="225"/>
                  </a:lnTo>
                  <a:lnTo>
                    <a:pt x="77" y="228"/>
                  </a:lnTo>
                  <a:lnTo>
                    <a:pt x="75" y="232"/>
                  </a:lnTo>
                  <a:lnTo>
                    <a:pt x="74" y="236"/>
                  </a:lnTo>
                  <a:lnTo>
                    <a:pt x="74" y="237"/>
                  </a:lnTo>
                  <a:lnTo>
                    <a:pt x="74" y="240"/>
                  </a:lnTo>
                  <a:lnTo>
                    <a:pt x="74" y="242"/>
                  </a:lnTo>
                  <a:lnTo>
                    <a:pt x="74" y="246"/>
                  </a:lnTo>
                  <a:lnTo>
                    <a:pt x="74" y="249"/>
                  </a:lnTo>
                  <a:lnTo>
                    <a:pt x="75" y="253"/>
                  </a:lnTo>
                  <a:lnTo>
                    <a:pt x="75" y="256"/>
                  </a:lnTo>
                  <a:lnTo>
                    <a:pt x="77" y="260"/>
                  </a:lnTo>
                  <a:lnTo>
                    <a:pt x="78" y="263"/>
                  </a:lnTo>
                  <a:lnTo>
                    <a:pt x="80" y="267"/>
                  </a:lnTo>
                  <a:lnTo>
                    <a:pt x="81" y="270"/>
                  </a:lnTo>
                  <a:lnTo>
                    <a:pt x="82" y="273"/>
                  </a:lnTo>
                  <a:lnTo>
                    <a:pt x="85" y="275"/>
                  </a:lnTo>
                  <a:lnTo>
                    <a:pt x="88" y="278"/>
                  </a:lnTo>
                  <a:lnTo>
                    <a:pt x="89" y="281"/>
                  </a:lnTo>
                  <a:lnTo>
                    <a:pt x="92" y="284"/>
                  </a:lnTo>
                  <a:lnTo>
                    <a:pt x="95" y="287"/>
                  </a:lnTo>
                  <a:lnTo>
                    <a:pt x="98" y="288"/>
                  </a:lnTo>
                  <a:lnTo>
                    <a:pt x="102" y="291"/>
                  </a:lnTo>
                  <a:lnTo>
                    <a:pt x="78" y="292"/>
                  </a:lnTo>
                  <a:lnTo>
                    <a:pt x="78" y="347"/>
                  </a:lnTo>
                  <a:close/>
                  <a:moveTo>
                    <a:pt x="178" y="360"/>
                  </a:moveTo>
                  <a:lnTo>
                    <a:pt x="178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8" y="452"/>
                  </a:lnTo>
                  <a:lnTo>
                    <a:pt x="192" y="452"/>
                  </a:lnTo>
                  <a:lnTo>
                    <a:pt x="195" y="452"/>
                  </a:lnTo>
                  <a:lnTo>
                    <a:pt x="199" y="451"/>
                  </a:lnTo>
                  <a:lnTo>
                    <a:pt x="202" y="451"/>
                  </a:lnTo>
                  <a:lnTo>
                    <a:pt x="205" y="449"/>
                  </a:lnTo>
                  <a:lnTo>
                    <a:pt x="209" y="448"/>
                  </a:lnTo>
                  <a:lnTo>
                    <a:pt x="212" y="445"/>
                  </a:lnTo>
                  <a:lnTo>
                    <a:pt x="213" y="444"/>
                  </a:lnTo>
                  <a:lnTo>
                    <a:pt x="216" y="441"/>
                  </a:lnTo>
                  <a:lnTo>
                    <a:pt x="217" y="438"/>
                  </a:lnTo>
                  <a:lnTo>
                    <a:pt x="219" y="435"/>
                  </a:lnTo>
                  <a:lnTo>
                    <a:pt x="220" y="433"/>
                  </a:lnTo>
                  <a:lnTo>
                    <a:pt x="220" y="428"/>
                  </a:lnTo>
                  <a:lnTo>
                    <a:pt x="220" y="426"/>
                  </a:lnTo>
                  <a:lnTo>
                    <a:pt x="220" y="423"/>
                  </a:lnTo>
                  <a:lnTo>
                    <a:pt x="219" y="421"/>
                  </a:lnTo>
                  <a:lnTo>
                    <a:pt x="219" y="418"/>
                  </a:lnTo>
                  <a:lnTo>
                    <a:pt x="217" y="416"/>
                  </a:lnTo>
                  <a:lnTo>
                    <a:pt x="216" y="414"/>
                  </a:lnTo>
                  <a:lnTo>
                    <a:pt x="214" y="411"/>
                  </a:lnTo>
                  <a:lnTo>
                    <a:pt x="213" y="409"/>
                  </a:lnTo>
                  <a:lnTo>
                    <a:pt x="210" y="407"/>
                  </a:lnTo>
                  <a:lnTo>
                    <a:pt x="207" y="406"/>
                  </a:lnTo>
                  <a:lnTo>
                    <a:pt x="206" y="404"/>
                  </a:lnTo>
                  <a:lnTo>
                    <a:pt x="203" y="403"/>
                  </a:lnTo>
                  <a:lnTo>
                    <a:pt x="202" y="402"/>
                  </a:lnTo>
                  <a:lnTo>
                    <a:pt x="199" y="400"/>
                  </a:lnTo>
                  <a:lnTo>
                    <a:pt x="196" y="400"/>
                  </a:lnTo>
                  <a:lnTo>
                    <a:pt x="210" y="362"/>
                  </a:lnTo>
                  <a:lnTo>
                    <a:pt x="214" y="364"/>
                  </a:lnTo>
                  <a:lnTo>
                    <a:pt x="217" y="365"/>
                  </a:lnTo>
                  <a:lnTo>
                    <a:pt x="221" y="367"/>
                  </a:lnTo>
                  <a:lnTo>
                    <a:pt x="224" y="369"/>
                  </a:lnTo>
                  <a:lnTo>
                    <a:pt x="227" y="371"/>
                  </a:lnTo>
                  <a:lnTo>
                    <a:pt x="228" y="372"/>
                  </a:lnTo>
                  <a:lnTo>
                    <a:pt x="231" y="374"/>
                  </a:lnTo>
                  <a:lnTo>
                    <a:pt x="233" y="375"/>
                  </a:lnTo>
                  <a:lnTo>
                    <a:pt x="235" y="378"/>
                  </a:lnTo>
                  <a:lnTo>
                    <a:pt x="237" y="379"/>
                  </a:lnTo>
                  <a:lnTo>
                    <a:pt x="238" y="382"/>
                  </a:lnTo>
                  <a:lnTo>
                    <a:pt x="241" y="383"/>
                  </a:lnTo>
                  <a:lnTo>
                    <a:pt x="242" y="386"/>
                  </a:lnTo>
                  <a:lnTo>
                    <a:pt x="245" y="389"/>
                  </a:lnTo>
                  <a:lnTo>
                    <a:pt x="247" y="392"/>
                  </a:lnTo>
                  <a:lnTo>
                    <a:pt x="248" y="395"/>
                  </a:lnTo>
                  <a:lnTo>
                    <a:pt x="249" y="397"/>
                  </a:lnTo>
                  <a:lnTo>
                    <a:pt x="251" y="400"/>
                  </a:lnTo>
                  <a:lnTo>
                    <a:pt x="252" y="403"/>
                  </a:lnTo>
                  <a:lnTo>
                    <a:pt x="254" y="407"/>
                  </a:lnTo>
                  <a:lnTo>
                    <a:pt x="255" y="410"/>
                  </a:lnTo>
                  <a:lnTo>
                    <a:pt x="256" y="414"/>
                  </a:lnTo>
                  <a:lnTo>
                    <a:pt x="256" y="418"/>
                  </a:lnTo>
                  <a:lnTo>
                    <a:pt x="258" y="423"/>
                  </a:lnTo>
                  <a:lnTo>
                    <a:pt x="258" y="427"/>
                  </a:lnTo>
                  <a:lnTo>
                    <a:pt x="258" y="431"/>
                  </a:lnTo>
                  <a:lnTo>
                    <a:pt x="258" y="437"/>
                  </a:lnTo>
                  <a:lnTo>
                    <a:pt x="258" y="441"/>
                  </a:lnTo>
                  <a:lnTo>
                    <a:pt x="256" y="445"/>
                  </a:lnTo>
                  <a:lnTo>
                    <a:pt x="255" y="451"/>
                  </a:lnTo>
                  <a:lnTo>
                    <a:pt x="255" y="455"/>
                  </a:lnTo>
                  <a:lnTo>
                    <a:pt x="254" y="458"/>
                  </a:lnTo>
                  <a:lnTo>
                    <a:pt x="252" y="462"/>
                  </a:lnTo>
                  <a:lnTo>
                    <a:pt x="251" y="466"/>
                  </a:lnTo>
                  <a:lnTo>
                    <a:pt x="248" y="469"/>
                  </a:lnTo>
                  <a:lnTo>
                    <a:pt x="247" y="473"/>
                  </a:lnTo>
                  <a:lnTo>
                    <a:pt x="244" y="476"/>
                  </a:lnTo>
                  <a:lnTo>
                    <a:pt x="241" y="479"/>
                  </a:lnTo>
                  <a:lnTo>
                    <a:pt x="238" y="482"/>
                  </a:lnTo>
                  <a:lnTo>
                    <a:pt x="235" y="484"/>
                  </a:lnTo>
                  <a:lnTo>
                    <a:pt x="233" y="487"/>
                  </a:lnTo>
                  <a:lnTo>
                    <a:pt x="230" y="490"/>
                  </a:lnTo>
                  <a:lnTo>
                    <a:pt x="227" y="493"/>
                  </a:lnTo>
                  <a:lnTo>
                    <a:pt x="223" y="494"/>
                  </a:lnTo>
                  <a:lnTo>
                    <a:pt x="220" y="497"/>
                  </a:lnTo>
                  <a:lnTo>
                    <a:pt x="216" y="499"/>
                  </a:lnTo>
                  <a:lnTo>
                    <a:pt x="213" y="500"/>
                  </a:lnTo>
                  <a:lnTo>
                    <a:pt x="209" y="501"/>
                  </a:lnTo>
                  <a:lnTo>
                    <a:pt x="205" y="503"/>
                  </a:lnTo>
                  <a:lnTo>
                    <a:pt x="200" y="504"/>
                  </a:lnTo>
                  <a:lnTo>
                    <a:pt x="196" y="506"/>
                  </a:lnTo>
                  <a:lnTo>
                    <a:pt x="192" y="507"/>
                  </a:lnTo>
                  <a:lnTo>
                    <a:pt x="188" y="507"/>
                  </a:lnTo>
                  <a:lnTo>
                    <a:pt x="183" y="508"/>
                  </a:lnTo>
                  <a:lnTo>
                    <a:pt x="179" y="508"/>
                  </a:lnTo>
                  <a:lnTo>
                    <a:pt x="175" y="508"/>
                  </a:lnTo>
                  <a:lnTo>
                    <a:pt x="169" y="508"/>
                  </a:lnTo>
                  <a:lnTo>
                    <a:pt x="165" y="508"/>
                  </a:lnTo>
                  <a:lnTo>
                    <a:pt x="161" y="508"/>
                  </a:lnTo>
                  <a:lnTo>
                    <a:pt x="157" y="508"/>
                  </a:lnTo>
                  <a:lnTo>
                    <a:pt x="151" y="508"/>
                  </a:lnTo>
                  <a:lnTo>
                    <a:pt x="147" y="508"/>
                  </a:lnTo>
                  <a:lnTo>
                    <a:pt x="143" y="507"/>
                  </a:lnTo>
                  <a:lnTo>
                    <a:pt x="139" y="506"/>
                  </a:lnTo>
                  <a:lnTo>
                    <a:pt x="134" y="506"/>
                  </a:lnTo>
                  <a:lnTo>
                    <a:pt x="130" y="504"/>
                  </a:lnTo>
                  <a:lnTo>
                    <a:pt x="126" y="503"/>
                  </a:lnTo>
                  <a:lnTo>
                    <a:pt x="123" y="501"/>
                  </a:lnTo>
                  <a:lnTo>
                    <a:pt x="119" y="500"/>
                  </a:lnTo>
                  <a:lnTo>
                    <a:pt x="115" y="499"/>
                  </a:lnTo>
                  <a:lnTo>
                    <a:pt x="112" y="496"/>
                  </a:lnTo>
                  <a:lnTo>
                    <a:pt x="108" y="494"/>
                  </a:lnTo>
                  <a:lnTo>
                    <a:pt x="105" y="491"/>
                  </a:lnTo>
                  <a:lnTo>
                    <a:pt x="101" y="490"/>
                  </a:lnTo>
                  <a:lnTo>
                    <a:pt x="98" y="487"/>
                  </a:lnTo>
                  <a:lnTo>
                    <a:pt x="95" y="484"/>
                  </a:lnTo>
                  <a:lnTo>
                    <a:pt x="92" y="482"/>
                  </a:lnTo>
                  <a:lnTo>
                    <a:pt x="89" y="479"/>
                  </a:lnTo>
                  <a:lnTo>
                    <a:pt x="88" y="476"/>
                  </a:lnTo>
                  <a:lnTo>
                    <a:pt x="85" y="473"/>
                  </a:lnTo>
                  <a:lnTo>
                    <a:pt x="84" y="469"/>
                  </a:lnTo>
                  <a:lnTo>
                    <a:pt x="81" y="466"/>
                  </a:lnTo>
                  <a:lnTo>
                    <a:pt x="80" y="462"/>
                  </a:lnTo>
                  <a:lnTo>
                    <a:pt x="78" y="458"/>
                  </a:lnTo>
                  <a:lnTo>
                    <a:pt x="77" y="455"/>
                  </a:lnTo>
                  <a:lnTo>
                    <a:pt x="75" y="451"/>
                  </a:lnTo>
                  <a:lnTo>
                    <a:pt x="75" y="447"/>
                  </a:lnTo>
                  <a:lnTo>
                    <a:pt x="74" y="441"/>
                  </a:lnTo>
                  <a:lnTo>
                    <a:pt x="74" y="437"/>
                  </a:lnTo>
                  <a:lnTo>
                    <a:pt x="74" y="433"/>
                  </a:lnTo>
                  <a:lnTo>
                    <a:pt x="74" y="427"/>
                  </a:lnTo>
                  <a:lnTo>
                    <a:pt x="74" y="423"/>
                  </a:lnTo>
                  <a:lnTo>
                    <a:pt x="75" y="418"/>
                  </a:lnTo>
                  <a:lnTo>
                    <a:pt x="77" y="414"/>
                  </a:lnTo>
                  <a:lnTo>
                    <a:pt x="77" y="410"/>
                  </a:lnTo>
                  <a:lnTo>
                    <a:pt x="78" y="406"/>
                  </a:lnTo>
                  <a:lnTo>
                    <a:pt x="81" y="402"/>
                  </a:lnTo>
                  <a:lnTo>
                    <a:pt x="82" y="399"/>
                  </a:lnTo>
                  <a:lnTo>
                    <a:pt x="84" y="395"/>
                  </a:lnTo>
                  <a:lnTo>
                    <a:pt x="87" y="392"/>
                  </a:lnTo>
                  <a:lnTo>
                    <a:pt x="89" y="389"/>
                  </a:lnTo>
                  <a:lnTo>
                    <a:pt x="91" y="386"/>
                  </a:lnTo>
                  <a:lnTo>
                    <a:pt x="94" y="383"/>
                  </a:lnTo>
                  <a:lnTo>
                    <a:pt x="96" y="381"/>
                  </a:lnTo>
                  <a:lnTo>
                    <a:pt x="101" y="378"/>
                  </a:lnTo>
                  <a:lnTo>
                    <a:pt x="103" y="376"/>
                  </a:lnTo>
                  <a:lnTo>
                    <a:pt x="106" y="374"/>
                  </a:lnTo>
                  <a:lnTo>
                    <a:pt x="111" y="372"/>
                  </a:lnTo>
                  <a:lnTo>
                    <a:pt x="113" y="371"/>
                  </a:lnTo>
                  <a:lnTo>
                    <a:pt x="118" y="369"/>
                  </a:lnTo>
                  <a:lnTo>
                    <a:pt x="122" y="367"/>
                  </a:lnTo>
                  <a:lnTo>
                    <a:pt x="125" y="367"/>
                  </a:lnTo>
                  <a:lnTo>
                    <a:pt x="129" y="365"/>
                  </a:lnTo>
                  <a:lnTo>
                    <a:pt x="133" y="364"/>
                  </a:lnTo>
                  <a:lnTo>
                    <a:pt x="137" y="362"/>
                  </a:lnTo>
                  <a:lnTo>
                    <a:pt x="141" y="362"/>
                  </a:lnTo>
                  <a:lnTo>
                    <a:pt x="146" y="361"/>
                  </a:lnTo>
                  <a:lnTo>
                    <a:pt x="150" y="361"/>
                  </a:lnTo>
                  <a:lnTo>
                    <a:pt x="154" y="361"/>
                  </a:lnTo>
                  <a:lnTo>
                    <a:pt x="158" y="360"/>
                  </a:lnTo>
                  <a:lnTo>
                    <a:pt x="162" y="360"/>
                  </a:lnTo>
                  <a:lnTo>
                    <a:pt x="167" y="360"/>
                  </a:lnTo>
                  <a:lnTo>
                    <a:pt x="178" y="360"/>
                  </a:lnTo>
                  <a:close/>
                  <a:moveTo>
                    <a:pt x="146" y="454"/>
                  </a:moveTo>
                  <a:lnTo>
                    <a:pt x="146" y="411"/>
                  </a:lnTo>
                  <a:lnTo>
                    <a:pt x="141" y="411"/>
                  </a:lnTo>
                  <a:lnTo>
                    <a:pt x="139" y="411"/>
                  </a:lnTo>
                  <a:lnTo>
                    <a:pt x="136" y="411"/>
                  </a:lnTo>
                  <a:lnTo>
                    <a:pt x="133" y="413"/>
                  </a:lnTo>
                  <a:lnTo>
                    <a:pt x="130" y="413"/>
                  </a:lnTo>
                  <a:lnTo>
                    <a:pt x="126" y="413"/>
                  </a:lnTo>
                  <a:lnTo>
                    <a:pt x="123" y="414"/>
                  </a:lnTo>
                  <a:lnTo>
                    <a:pt x="122" y="414"/>
                  </a:lnTo>
                  <a:lnTo>
                    <a:pt x="119" y="416"/>
                  </a:lnTo>
                  <a:lnTo>
                    <a:pt x="116" y="417"/>
                  </a:lnTo>
                  <a:lnTo>
                    <a:pt x="113" y="420"/>
                  </a:lnTo>
                  <a:lnTo>
                    <a:pt x="112" y="423"/>
                  </a:lnTo>
                  <a:lnTo>
                    <a:pt x="111" y="424"/>
                  </a:lnTo>
                  <a:lnTo>
                    <a:pt x="111" y="427"/>
                  </a:lnTo>
                  <a:lnTo>
                    <a:pt x="109" y="431"/>
                  </a:lnTo>
                  <a:lnTo>
                    <a:pt x="109" y="434"/>
                  </a:lnTo>
                  <a:lnTo>
                    <a:pt x="111" y="437"/>
                  </a:lnTo>
                  <a:lnTo>
                    <a:pt x="111" y="440"/>
                  </a:lnTo>
                  <a:lnTo>
                    <a:pt x="112" y="441"/>
                  </a:lnTo>
                  <a:lnTo>
                    <a:pt x="113" y="444"/>
                  </a:lnTo>
                  <a:lnTo>
                    <a:pt x="116" y="447"/>
                  </a:lnTo>
                  <a:lnTo>
                    <a:pt x="119" y="448"/>
                  </a:lnTo>
                  <a:lnTo>
                    <a:pt x="122" y="449"/>
                  </a:lnTo>
                  <a:lnTo>
                    <a:pt x="123" y="449"/>
                  </a:lnTo>
                  <a:lnTo>
                    <a:pt x="126" y="451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6" y="452"/>
                  </a:lnTo>
                  <a:lnTo>
                    <a:pt x="139" y="452"/>
                  </a:lnTo>
                  <a:lnTo>
                    <a:pt x="141" y="454"/>
                  </a:lnTo>
                  <a:lnTo>
                    <a:pt x="146" y="454"/>
                  </a:lnTo>
                  <a:close/>
                  <a:moveTo>
                    <a:pt x="78" y="664"/>
                  </a:moveTo>
                  <a:lnTo>
                    <a:pt x="254" y="664"/>
                  </a:lnTo>
                  <a:lnTo>
                    <a:pt x="254" y="608"/>
                  </a:lnTo>
                  <a:lnTo>
                    <a:pt x="126" y="608"/>
                  </a:lnTo>
                  <a:lnTo>
                    <a:pt x="122" y="605"/>
                  </a:lnTo>
                  <a:lnTo>
                    <a:pt x="119" y="602"/>
                  </a:lnTo>
                  <a:lnTo>
                    <a:pt x="116" y="601"/>
                  </a:lnTo>
                  <a:lnTo>
                    <a:pt x="115" y="598"/>
                  </a:lnTo>
                  <a:lnTo>
                    <a:pt x="115" y="595"/>
                  </a:lnTo>
                  <a:lnTo>
                    <a:pt x="113" y="593"/>
                  </a:lnTo>
                  <a:lnTo>
                    <a:pt x="113" y="591"/>
                  </a:lnTo>
                  <a:lnTo>
                    <a:pt x="115" y="587"/>
                  </a:lnTo>
                  <a:lnTo>
                    <a:pt x="115" y="584"/>
                  </a:lnTo>
                  <a:lnTo>
                    <a:pt x="116" y="581"/>
                  </a:lnTo>
                  <a:lnTo>
                    <a:pt x="119" y="580"/>
                  </a:lnTo>
                  <a:lnTo>
                    <a:pt x="122" y="579"/>
                  </a:lnTo>
                  <a:lnTo>
                    <a:pt x="125" y="577"/>
                  </a:lnTo>
                  <a:lnTo>
                    <a:pt x="127" y="577"/>
                  </a:lnTo>
                  <a:lnTo>
                    <a:pt x="254" y="577"/>
                  </a:lnTo>
                  <a:lnTo>
                    <a:pt x="254" y="521"/>
                  </a:lnTo>
                  <a:lnTo>
                    <a:pt x="113" y="521"/>
                  </a:lnTo>
                  <a:lnTo>
                    <a:pt x="112" y="521"/>
                  </a:lnTo>
                  <a:lnTo>
                    <a:pt x="109" y="522"/>
                  </a:lnTo>
                  <a:lnTo>
                    <a:pt x="108" y="522"/>
                  </a:lnTo>
                  <a:lnTo>
                    <a:pt x="105" y="522"/>
                  </a:lnTo>
                  <a:lnTo>
                    <a:pt x="103" y="522"/>
                  </a:lnTo>
                  <a:lnTo>
                    <a:pt x="99" y="524"/>
                  </a:lnTo>
                  <a:lnTo>
                    <a:pt x="95" y="525"/>
                  </a:lnTo>
                  <a:lnTo>
                    <a:pt x="92" y="527"/>
                  </a:lnTo>
                  <a:lnTo>
                    <a:pt x="89" y="528"/>
                  </a:lnTo>
                  <a:lnTo>
                    <a:pt x="87" y="531"/>
                  </a:lnTo>
                  <a:lnTo>
                    <a:pt x="84" y="532"/>
                  </a:lnTo>
                  <a:lnTo>
                    <a:pt x="81" y="535"/>
                  </a:lnTo>
                  <a:lnTo>
                    <a:pt x="80" y="538"/>
                  </a:lnTo>
                  <a:lnTo>
                    <a:pt x="78" y="542"/>
                  </a:lnTo>
                  <a:lnTo>
                    <a:pt x="77" y="545"/>
                  </a:lnTo>
                  <a:lnTo>
                    <a:pt x="75" y="549"/>
                  </a:lnTo>
                  <a:lnTo>
                    <a:pt x="74" y="552"/>
                  </a:lnTo>
                  <a:lnTo>
                    <a:pt x="74" y="555"/>
                  </a:lnTo>
                  <a:lnTo>
                    <a:pt x="74" y="556"/>
                  </a:lnTo>
                  <a:lnTo>
                    <a:pt x="74" y="559"/>
                  </a:lnTo>
                  <a:lnTo>
                    <a:pt x="74" y="562"/>
                  </a:lnTo>
                  <a:lnTo>
                    <a:pt x="74" y="566"/>
                  </a:lnTo>
                  <a:lnTo>
                    <a:pt x="75" y="569"/>
                  </a:lnTo>
                  <a:lnTo>
                    <a:pt x="75" y="573"/>
                  </a:lnTo>
                  <a:lnTo>
                    <a:pt x="77" y="576"/>
                  </a:lnTo>
                  <a:lnTo>
                    <a:pt x="78" y="580"/>
                  </a:lnTo>
                  <a:lnTo>
                    <a:pt x="80" y="583"/>
                  </a:lnTo>
                  <a:lnTo>
                    <a:pt x="81" y="586"/>
                  </a:lnTo>
                  <a:lnTo>
                    <a:pt x="82" y="590"/>
                  </a:lnTo>
                  <a:lnTo>
                    <a:pt x="85" y="593"/>
                  </a:lnTo>
                  <a:lnTo>
                    <a:pt x="88" y="595"/>
                  </a:lnTo>
                  <a:lnTo>
                    <a:pt x="89" y="598"/>
                  </a:lnTo>
                  <a:lnTo>
                    <a:pt x="92" y="601"/>
                  </a:lnTo>
                  <a:lnTo>
                    <a:pt x="95" y="602"/>
                  </a:lnTo>
                  <a:lnTo>
                    <a:pt x="98" y="605"/>
                  </a:lnTo>
                  <a:lnTo>
                    <a:pt x="102" y="608"/>
                  </a:lnTo>
                  <a:lnTo>
                    <a:pt x="78" y="608"/>
                  </a:lnTo>
                  <a:lnTo>
                    <a:pt x="78" y="664"/>
                  </a:lnTo>
                  <a:close/>
                  <a:moveTo>
                    <a:pt x="5" y="740"/>
                  </a:moveTo>
                  <a:lnTo>
                    <a:pt x="56" y="740"/>
                  </a:lnTo>
                  <a:lnTo>
                    <a:pt x="56" y="685"/>
                  </a:lnTo>
                  <a:lnTo>
                    <a:pt x="5" y="685"/>
                  </a:lnTo>
                  <a:lnTo>
                    <a:pt x="5" y="740"/>
                  </a:lnTo>
                  <a:close/>
                  <a:moveTo>
                    <a:pt x="78" y="740"/>
                  </a:moveTo>
                  <a:lnTo>
                    <a:pt x="254" y="740"/>
                  </a:lnTo>
                  <a:lnTo>
                    <a:pt x="254" y="685"/>
                  </a:lnTo>
                  <a:lnTo>
                    <a:pt x="78" y="685"/>
                  </a:lnTo>
                  <a:lnTo>
                    <a:pt x="78" y="740"/>
                  </a:lnTo>
                  <a:close/>
                  <a:moveTo>
                    <a:pt x="5" y="993"/>
                  </a:moveTo>
                  <a:lnTo>
                    <a:pt x="254" y="993"/>
                  </a:lnTo>
                  <a:lnTo>
                    <a:pt x="254" y="945"/>
                  </a:lnTo>
                  <a:lnTo>
                    <a:pt x="64" y="945"/>
                  </a:lnTo>
                  <a:lnTo>
                    <a:pt x="254" y="906"/>
                  </a:lnTo>
                  <a:lnTo>
                    <a:pt x="254" y="868"/>
                  </a:lnTo>
                  <a:lnTo>
                    <a:pt x="70" y="826"/>
                  </a:lnTo>
                  <a:lnTo>
                    <a:pt x="254" y="824"/>
                  </a:lnTo>
                  <a:lnTo>
                    <a:pt x="254" y="762"/>
                  </a:lnTo>
                  <a:lnTo>
                    <a:pt x="5" y="762"/>
                  </a:lnTo>
                  <a:lnTo>
                    <a:pt x="5" y="847"/>
                  </a:lnTo>
                  <a:lnTo>
                    <a:pt x="144" y="877"/>
                  </a:lnTo>
                  <a:lnTo>
                    <a:pt x="5" y="906"/>
                  </a:lnTo>
                  <a:lnTo>
                    <a:pt x="5" y="993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</a:endParaRPr>
            </a:p>
          </p:txBody>
        </p:sp>
        <p:sp>
          <p:nvSpPr>
            <p:cNvPr id="136203" name="Freeform 11"/>
            <p:cNvSpPr>
              <a:spLocks/>
            </p:cNvSpPr>
            <p:nvPr userDrawn="1"/>
          </p:nvSpPr>
          <p:spPr bwMode="auto">
            <a:xfrm>
              <a:off x="5409" y="715"/>
              <a:ext cx="124" cy="88"/>
            </a:xfrm>
            <a:custGeom>
              <a:avLst/>
              <a:gdLst/>
              <a:ahLst/>
              <a:cxnLst>
                <a:cxn ang="0">
                  <a:pos x="106" y="103"/>
                </a:cxn>
                <a:cxn ang="0">
                  <a:pos x="104" y="94"/>
                </a:cxn>
                <a:cxn ang="0">
                  <a:pos x="104" y="89"/>
                </a:cxn>
                <a:cxn ang="0">
                  <a:pos x="103" y="85"/>
                </a:cxn>
                <a:cxn ang="0">
                  <a:pos x="100" y="80"/>
                </a:cxn>
                <a:cxn ang="0">
                  <a:pos x="98" y="76"/>
                </a:cxn>
                <a:cxn ang="0">
                  <a:pos x="94" y="72"/>
                </a:cxn>
                <a:cxn ang="0">
                  <a:pos x="89" y="68"/>
                </a:cxn>
                <a:cxn ang="0">
                  <a:pos x="84" y="66"/>
                </a:cxn>
                <a:cxn ang="0">
                  <a:pos x="79" y="65"/>
                </a:cxn>
                <a:cxn ang="0">
                  <a:pos x="73" y="65"/>
                </a:cxn>
                <a:cxn ang="0">
                  <a:pos x="66" y="65"/>
                </a:cxn>
                <a:cxn ang="0">
                  <a:pos x="62" y="68"/>
                </a:cxn>
                <a:cxn ang="0">
                  <a:pos x="58" y="69"/>
                </a:cxn>
                <a:cxn ang="0">
                  <a:pos x="54" y="73"/>
                </a:cxn>
                <a:cxn ang="0">
                  <a:pos x="51" y="78"/>
                </a:cxn>
                <a:cxn ang="0">
                  <a:pos x="48" y="82"/>
                </a:cxn>
                <a:cxn ang="0">
                  <a:pos x="47" y="86"/>
                </a:cxn>
                <a:cxn ang="0">
                  <a:pos x="45" y="92"/>
                </a:cxn>
                <a:cxn ang="0">
                  <a:pos x="44" y="96"/>
                </a:cxn>
                <a:cxn ang="0">
                  <a:pos x="44" y="114"/>
                </a:cxn>
                <a:cxn ang="0">
                  <a:pos x="0" y="83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6" y="48"/>
                </a:cxn>
                <a:cxn ang="0">
                  <a:pos x="10" y="37"/>
                </a:cxn>
                <a:cxn ang="0">
                  <a:pos x="14" y="27"/>
                </a:cxn>
                <a:cxn ang="0">
                  <a:pos x="21" y="20"/>
                </a:cxn>
                <a:cxn ang="0">
                  <a:pos x="30" y="13"/>
                </a:cxn>
                <a:cxn ang="0">
                  <a:pos x="40" y="7"/>
                </a:cxn>
                <a:cxn ang="0">
                  <a:pos x="49" y="3"/>
                </a:cxn>
                <a:cxn ang="0">
                  <a:pos x="62" y="0"/>
                </a:cxn>
                <a:cxn ang="0">
                  <a:pos x="76" y="0"/>
                </a:cxn>
                <a:cxn ang="0">
                  <a:pos x="90" y="2"/>
                </a:cxn>
                <a:cxn ang="0">
                  <a:pos x="103" y="6"/>
                </a:cxn>
                <a:cxn ang="0">
                  <a:pos x="114" y="12"/>
                </a:cxn>
                <a:cxn ang="0">
                  <a:pos x="124" y="19"/>
                </a:cxn>
                <a:cxn ang="0">
                  <a:pos x="131" y="27"/>
                </a:cxn>
                <a:cxn ang="0">
                  <a:pos x="138" y="37"/>
                </a:cxn>
                <a:cxn ang="0">
                  <a:pos x="142" y="48"/>
                </a:cxn>
                <a:cxn ang="0">
                  <a:pos x="146" y="59"/>
                </a:cxn>
                <a:cxn ang="0">
                  <a:pos x="148" y="72"/>
                </a:cxn>
                <a:cxn ang="0">
                  <a:pos x="149" y="86"/>
                </a:cxn>
                <a:cxn ang="0">
                  <a:pos x="149" y="96"/>
                </a:cxn>
                <a:cxn ang="0">
                  <a:pos x="149" y="106"/>
                </a:cxn>
                <a:cxn ang="0">
                  <a:pos x="148" y="114"/>
                </a:cxn>
                <a:cxn ang="0">
                  <a:pos x="44" y="114"/>
                </a:cxn>
              </a:cxnLst>
              <a:rect l="0" t="0" r="r" b="b"/>
              <a:pathLst>
                <a:path w="249" h="176">
                  <a:moveTo>
                    <a:pt x="44" y="114"/>
                  </a:moveTo>
                  <a:lnTo>
                    <a:pt x="106" y="114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4" y="96"/>
                  </a:lnTo>
                  <a:lnTo>
                    <a:pt x="104" y="94"/>
                  </a:lnTo>
                  <a:lnTo>
                    <a:pt x="104" y="93"/>
                  </a:lnTo>
                  <a:lnTo>
                    <a:pt x="104" y="92"/>
                  </a:lnTo>
                  <a:lnTo>
                    <a:pt x="104" y="89"/>
                  </a:lnTo>
                  <a:lnTo>
                    <a:pt x="103" y="87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1" y="83"/>
                  </a:lnTo>
                  <a:lnTo>
                    <a:pt x="101" y="82"/>
                  </a:lnTo>
                  <a:lnTo>
                    <a:pt x="100" y="80"/>
                  </a:lnTo>
                  <a:lnTo>
                    <a:pt x="100" y="79"/>
                  </a:lnTo>
                  <a:lnTo>
                    <a:pt x="98" y="78"/>
                  </a:lnTo>
                  <a:lnTo>
                    <a:pt x="98" y="76"/>
                  </a:lnTo>
                  <a:lnTo>
                    <a:pt x="97" y="75"/>
                  </a:lnTo>
                  <a:lnTo>
                    <a:pt x="96" y="73"/>
                  </a:lnTo>
                  <a:lnTo>
                    <a:pt x="94" y="72"/>
                  </a:lnTo>
                  <a:lnTo>
                    <a:pt x="93" y="70"/>
                  </a:lnTo>
                  <a:lnTo>
                    <a:pt x="91" y="69"/>
                  </a:lnTo>
                  <a:lnTo>
                    <a:pt x="89" y="68"/>
                  </a:lnTo>
                  <a:lnTo>
                    <a:pt x="87" y="68"/>
                  </a:lnTo>
                  <a:lnTo>
                    <a:pt x="86" y="66"/>
                  </a:lnTo>
                  <a:lnTo>
                    <a:pt x="84" y="66"/>
                  </a:lnTo>
                  <a:lnTo>
                    <a:pt x="83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5"/>
                  </a:lnTo>
                  <a:lnTo>
                    <a:pt x="73" y="65"/>
                  </a:lnTo>
                  <a:lnTo>
                    <a:pt x="70" y="65"/>
                  </a:lnTo>
                  <a:lnTo>
                    <a:pt x="69" y="65"/>
                  </a:lnTo>
                  <a:lnTo>
                    <a:pt x="66" y="65"/>
                  </a:lnTo>
                  <a:lnTo>
                    <a:pt x="65" y="66"/>
                  </a:lnTo>
                  <a:lnTo>
                    <a:pt x="63" y="66"/>
                  </a:lnTo>
                  <a:lnTo>
                    <a:pt x="62" y="68"/>
                  </a:lnTo>
                  <a:lnTo>
                    <a:pt x="61" y="68"/>
                  </a:lnTo>
                  <a:lnTo>
                    <a:pt x="59" y="69"/>
                  </a:lnTo>
                  <a:lnTo>
                    <a:pt x="58" y="69"/>
                  </a:lnTo>
                  <a:lnTo>
                    <a:pt x="56" y="70"/>
                  </a:lnTo>
                  <a:lnTo>
                    <a:pt x="55" y="72"/>
                  </a:lnTo>
                  <a:lnTo>
                    <a:pt x="54" y="73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1" y="78"/>
                  </a:lnTo>
                  <a:lnTo>
                    <a:pt x="49" y="79"/>
                  </a:lnTo>
                  <a:lnTo>
                    <a:pt x="49" y="80"/>
                  </a:lnTo>
                  <a:lnTo>
                    <a:pt x="48" y="82"/>
                  </a:lnTo>
                  <a:lnTo>
                    <a:pt x="48" y="83"/>
                  </a:lnTo>
                  <a:lnTo>
                    <a:pt x="47" y="85"/>
                  </a:lnTo>
                  <a:lnTo>
                    <a:pt x="47" y="86"/>
                  </a:lnTo>
                  <a:lnTo>
                    <a:pt x="47" y="87"/>
                  </a:lnTo>
                  <a:lnTo>
                    <a:pt x="45" y="89"/>
                  </a:lnTo>
                  <a:lnTo>
                    <a:pt x="45" y="92"/>
                  </a:lnTo>
                  <a:lnTo>
                    <a:pt x="45" y="93"/>
                  </a:lnTo>
                  <a:lnTo>
                    <a:pt x="45" y="94"/>
                  </a:lnTo>
                  <a:lnTo>
                    <a:pt x="44" y="96"/>
                  </a:lnTo>
                  <a:lnTo>
                    <a:pt x="44" y="100"/>
                  </a:lnTo>
                  <a:lnTo>
                    <a:pt x="44" y="103"/>
                  </a:lnTo>
                  <a:lnTo>
                    <a:pt x="44" y="114"/>
                  </a:lnTo>
                  <a:lnTo>
                    <a:pt x="249" y="176"/>
                  </a:lnTo>
                  <a:lnTo>
                    <a:pt x="0" y="176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3"/>
                  </a:lnTo>
                  <a:lnTo>
                    <a:pt x="3" y="59"/>
                  </a:lnTo>
                  <a:lnTo>
                    <a:pt x="3" y="55"/>
                  </a:lnTo>
                  <a:lnTo>
                    <a:pt x="4" y="51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7" y="41"/>
                  </a:lnTo>
                  <a:lnTo>
                    <a:pt x="10" y="37"/>
                  </a:lnTo>
                  <a:lnTo>
                    <a:pt x="11" y="34"/>
                  </a:lnTo>
                  <a:lnTo>
                    <a:pt x="13" y="31"/>
                  </a:lnTo>
                  <a:lnTo>
                    <a:pt x="14" y="27"/>
                  </a:lnTo>
                  <a:lnTo>
                    <a:pt x="17" y="24"/>
                  </a:lnTo>
                  <a:lnTo>
                    <a:pt x="20" y="21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35" y="9"/>
                  </a:lnTo>
                  <a:lnTo>
                    <a:pt x="40" y="7"/>
                  </a:lnTo>
                  <a:lnTo>
                    <a:pt x="42" y="6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54" y="2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2"/>
                  </a:lnTo>
                  <a:lnTo>
                    <a:pt x="90" y="2"/>
                  </a:lnTo>
                  <a:lnTo>
                    <a:pt x="94" y="3"/>
                  </a:lnTo>
                  <a:lnTo>
                    <a:pt x="98" y="5"/>
                  </a:lnTo>
                  <a:lnTo>
                    <a:pt x="103" y="6"/>
                  </a:lnTo>
                  <a:lnTo>
                    <a:pt x="107" y="7"/>
                  </a:lnTo>
                  <a:lnTo>
                    <a:pt x="111" y="9"/>
                  </a:lnTo>
                  <a:lnTo>
                    <a:pt x="114" y="12"/>
                  </a:lnTo>
                  <a:lnTo>
                    <a:pt x="117" y="13"/>
                  </a:lnTo>
                  <a:lnTo>
                    <a:pt x="121" y="16"/>
                  </a:lnTo>
                  <a:lnTo>
                    <a:pt x="124" y="19"/>
                  </a:lnTo>
                  <a:lnTo>
                    <a:pt x="127" y="21"/>
                  </a:lnTo>
                  <a:lnTo>
                    <a:pt x="129" y="24"/>
                  </a:lnTo>
                  <a:lnTo>
                    <a:pt x="131" y="27"/>
                  </a:lnTo>
                  <a:lnTo>
                    <a:pt x="134" y="30"/>
                  </a:lnTo>
                  <a:lnTo>
                    <a:pt x="135" y="33"/>
                  </a:lnTo>
                  <a:lnTo>
                    <a:pt x="138" y="37"/>
                  </a:lnTo>
                  <a:lnTo>
                    <a:pt x="139" y="40"/>
                  </a:lnTo>
                  <a:lnTo>
                    <a:pt x="141" y="44"/>
                  </a:lnTo>
                  <a:lnTo>
                    <a:pt x="142" y="48"/>
                  </a:lnTo>
                  <a:lnTo>
                    <a:pt x="143" y="51"/>
                  </a:lnTo>
                  <a:lnTo>
                    <a:pt x="145" y="55"/>
                  </a:lnTo>
                  <a:lnTo>
                    <a:pt x="146" y="59"/>
                  </a:lnTo>
                  <a:lnTo>
                    <a:pt x="146" y="63"/>
                  </a:lnTo>
                  <a:lnTo>
                    <a:pt x="148" y="68"/>
                  </a:lnTo>
                  <a:lnTo>
                    <a:pt x="148" y="72"/>
                  </a:lnTo>
                  <a:lnTo>
                    <a:pt x="149" y="76"/>
                  </a:lnTo>
                  <a:lnTo>
                    <a:pt x="149" y="82"/>
                  </a:lnTo>
                  <a:lnTo>
                    <a:pt x="149" y="86"/>
                  </a:lnTo>
                  <a:lnTo>
                    <a:pt x="149" y="90"/>
                  </a:lnTo>
                  <a:lnTo>
                    <a:pt x="149" y="93"/>
                  </a:lnTo>
                  <a:lnTo>
                    <a:pt x="149" y="96"/>
                  </a:lnTo>
                  <a:lnTo>
                    <a:pt x="149" y="99"/>
                  </a:lnTo>
                  <a:lnTo>
                    <a:pt x="149" y="101"/>
                  </a:lnTo>
                  <a:lnTo>
                    <a:pt x="149" y="106"/>
                  </a:lnTo>
                  <a:lnTo>
                    <a:pt x="148" y="108"/>
                  </a:lnTo>
                  <a:lnTo>
                    <a:pt x="148" y="111"/>
                  </a:lnTo>
                  <a:lnTo>
                    <a:pt x="148" y="114"/>
                  </a:lnTo>
                  <a:lnTo>
                    <a:pt x="249" y="114"/>
                  </a:lnTo>
                  <a:lnTo>
                    <a:pt x="249" y="176"/>
                  </a:lnTo>
                  <a:lnTo>
                    <a:pt x="44" y="114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</a:endParaRPr>
            </a:p>
          </p:txBody>
        </p:sp>
        <p:sp>
          <p:nvSpPr>
            <p:cNvPr id="136204" name="Freeform 12"/>
            <p:cNvSpPr>
              <a:spLocks noEditPoints="1"/>
            </p:cNvSpPr>
            <p:nvPr userDrawn="1"/>
          </p:nvSpPr>
          <p:spPr bwMode="auto">
            <a:xfrm>
              <a:off x="5444" y="581"/>
              <a:ext cx="91" cy="78"/>
            </a:xfrm>
            <a:custGeom>
              <a:avLst/>
              <a:gdLst/>
              <a:ahLst/>
              <a:cxnLst>
                <a:cxn ang="0">
                  <a:pos x="77" y="156"/>
                </a:cxn>
                <a:cxn ang="0">
                  <a:pos x="59" y="152"/>
                </a:cxn>
                <a:cxn ang="0">
                  <a:pos x="44" y="148"/>
                </a:cxn>
                <a:cxn ang="0">
                  <a:pos x="29" y="139"/>
                </a:cxn>
                <a:cxn ang="0">
                  <a:pos x="18" y="129"/>
                </a:cxn>
                <a:cxn ang="0">
                  <a:pos x="8" y="115"/>
                </a:cxn>
                <a:cxn ang="0">
                  <a:pos x="3" y="101"/>
                </a:cxn>
                <a:cxn ang="0">
                  <a:pos x="0" y="83"/>
                </a:cxn>
                <a:cxn ang="0">
                  <a:pos x="1" y="65"/>
                </a:cxn>
                <a:cxn ang="0">
                  <a:pos x="6" y="48"/>
                </a:cxn>
                <a:cxn ang="0">
                  <a:pos x="13" y="34"/>
                </a:cxn>
                <a:cxn ang="0">
                  <a:pos x="22" y="23"/>
                </a:cxn>
                <a:cxn ang="0">
                  <a:pos x="37" y="13"/>
                </a:cxn>
                <a:cxn ang="0">
                  <a:pos x="51" y="7"/>
                </a:cxn>
                <a:cxn ang="0">
                  <a:pos x="67" y="3"/>
                </a:cxn>
                <a:cxn ang="0">
                  <a:pos x="86" y="0"/>
                </a:cxn>
                <a:cxn ang="0">
                  <a:pos x="107" y="2"/>
                </a:cxn>
                <a:cxn ang="0">
                  <a:pos x="125" y="4"/>
                </a:cxn>
                <a:cxn ang="0">
                  <a:pos x="140" y="10"/>
                </a:cxn>
                <a:cxn ang="0">
                  <a:pos x="154" y="17"/>
                </a:cxn>
                <a:cxn ang="0">
                  <a:pos x="166" y="27"/>
                </a:cxn>
                <a:cxn ang="0">
                  <a:pos x="175" y="41"/>
                </a:cxn>
                <a:cxn ang="0">
                  <a:pos x="181" y="55"/>
                </a:cxn>
                <a:cxn ang="0">
                  <a:pos x="184" y="73"/>
                </a:cxn>
                <a:cxn ang="0">
                  <a:pos x="182" y="93"/>
                </a:cxn>
                <a:cxn ang="0">
                  <a:pos x="178" y="110"/>
                </a:cxn>
                <a:cxn ang="0">
                  <a:pos x="171" y="124"/>
                </a:cxn>
                <a:cxn ang="0">
                  <a:pos x="161" y="135"/>
                </a:cxn>
                <a:cxn ang="0">
                  <a:pos x="147" y="143"/>
                </a:cxn>
                <a:cxn ang="0">
                  <a:pos x="133" y="150"/>
                </a:cxn>
                <a:cxn ang="0">
                  <a:pos x="115" y="155"/>
                </a:cxn>
                <a:cxn ang="0">
                  <a:pos x="97" y="156"/>
                </a:cxn>
                <a:cxn ang="0">
                  <a:pos x="107" y="98"/>
                </a:cxn>
                <a:cxn ang="0">
                  <a:pos x="119" y="97"/>
                </a:cxn>
                <a:cxn ang="0">
                  <a:pos x="129" y="96"/>
                </a:cxn>
                <a:cxn ang="0">
                  <a:pos x="136" y="93"/>
                </a:cxn>
                <a:cxn ang="0">
                  <a:pos x="146" y="87"/>
                </a:cxn>
                <a:cxn ang="0">
                  <a:pos x="149" y="79"/>
                </a:cxn>
                <a:cxn ang="0">
                  <a:pos x="146" y="69"/>
                </a:cxn>
                <a:cxn ang="0">
                  <a:pos x="136" y="63"/>
                </a:cxn>
                <a:cxn ang="0">
                  <a:pos x="129" y="61"/>
                </a:cxn>
                <a:cxn ang="0">
                  <a:pos x="119" y="59"/>
                </a:cxn>
                <a:cxn ang="0">
                  <a:pos x="107" y="59"/>
                </a:cxn>
                <a:cxn ang="0">
                  <a:pos x="77" y="59"/>
                </a:cxn>
                <a:cxn ang="0">
                  <a:pos x="60" y="59"/>
                </a:cxn>
                <a:cxn ang="0">
                  <a:pos x="52" y="62"/>
                </a:cxn>
                <a:cxn ang="0">
                  <a:pos x="42" y="65"/>
                </a:cxn>
                <a:cxn ang="0">
                  <a:pos x="37" y="73"/>
                </a:cxn>
                <a:cxn ang="0">
                  <a:pos x="37" y="83"/>
                </a:cxn>
                <a:cxn ang="0">
                  <a:pos x="42" y="91"/>
                </a:cxn>
                <a:cxn ang="0">
                  <a:pos x="52" y="96"/>
                </a:cxn>
                <a:cxn ang="0">
                  <a:pos x="60" y="97"/>
                </a:cxn>
                <a:cxn ang="0">
                  <a:pos x="77" y="98"/>
                </a:cxn>
              </a:cxnLst>
              <a:rect l="0" t="0" r="r" b="b"/>
              <a:pathLst>
                <a:path w="184" h="156">
                  <a:moveTo>
                    <a:pt x="91" y="156"/>
                  </a:moveTo>
                  <a:lnTo>
                    <a:pt x="86" y="156"/>
                  </a:lnTo>
                  <a:lnTo>
                    <a:pt x="81" y="156"/>
                  </a:lnTo>
                  <a:lnTo>
                    <a:pt x="77" y="156"/>
                  </a:lnTo>
                  <a:lnTo>
                    <a:pt x="72" y="155"/>
                  </a:lnTo>
                  <a:lnTo>
                    <a:pt x="67" y="155"/>
                  </a:lnTo>
                  <a:lnTo>
                    <a:pt x="63" y="153"/>
                  </a:lnTo>
                  <a:lnTo>
                    <a:pt x="59" y="152"/>
                  </a:lnTo>
                  <a:lnTo>
                    <a:pt x="55" y="152"/>
                  </a:lnTo>
                  <a:lnTo>
                    <a:pt x="51" y="150"/>
                  </a:lnTo>
                  <a:lnTo>
                    <a:pt x="46" y="149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37" y="143"/>
                  </a:lnTo>
                  <a:lnTo>
                    <a:pt x="32" y="141"/>
                  </a:lnTo>
                  <a:lnTo>
                    <a:pt x="29" y="139"/>
                  </a:lnTo>
                  <a:lnTo>
                    <a:pt x="27" y="136"/>
                  </a:lnTo>
                  <a:lnTo>
                    <a:pt x="22" y="134"/>
                  </a:lnTo>
                  <a:lnTo>
                    <a:pt x="20" y="132"/>
                  </a:lnTo>
                  <a:lnTo>
                    <a:pt x="18" y="129"/>
                  </a:lnTo>
                  <a:lnTo>
                    <a:pt x="15" y="125"/>
                  </a:lnTo>
                  <a:lnTo>
                    <a:pt x="13" y="122"/>
                  </a:lnTo>
                  <a:lnTo>
                    <a:pt x="11" y="120"/>
                  </a:lnTo>
                  <a:lnTo>
                    <a:pt x="8" y="115"/>
                  </a:lnTo>
                  <a:lnTo>
                    <a:pt x="7" y="113"/>
                  </a:lnTo>
                  <a:lnTo>
                    <a:pt x="6" y="108"/>
                  </a:lnTo>
                  <a:lnTo>
                    <a:pt x="4" y="105"/>
                  </a:lnTo>
                  <a:lnTo>
                    <a:pt x="3" y="101"/>
                  </a:lnTo>
                  <a:lnTo>
                    <a:pt x="1" y="97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4" y="52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8" y="41"/>
                  </a:lnTo>
                  <a:lnTo>
                    <a:pt x="11" y="37"/>
                  </a:lnTo>
                  <a:lnTo>
                    <a:pt x="13" y="34"/>
                  </a:lnTo>
                  <a:lnTo>
                    <a:pt x="15" y="31"/>
                  </a:lnTo>
                  <a:lnTo>
                    <a:pt x="18" y="28"/>
                  </a:lnTo>
                  <a:lnTo>
                    <a:pt x="20" y="25"/>
                  </a:lnTo>
                  <a:lnTo>
                    <a:pt x="22" y="23"/>
                  </a:lnTo>
                  <a:lnTo>
                    <a:pt x="27" y="20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4" y="10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55" y="6"/>
                  </a:lnTo>
                  <a:lnTo>
                    <a:pt x="59" y="4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2" y="2"/>
                  </a:lnTo>
                  <a:lnTo>
                    <a:pt x="77" y="2"/>
                  </a:lnTo>
                  <a:lnTo>
                    <a:pt x="81" y="2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7" y="0"/>
                  </a:lnTo>
                  <a:lnTo>
                    <a:pt x="101" y="2"/>
                  </a:lnTo>
                  <a:lnTo>
                    <a:pt x="107" y="2"/>
                  </a:lnTo>
                  <a:lnTo>
                    <a:pt x="111" y="2"/>
                  </a:lnTo>
                  <a:lnTo>
                    <a:pt x="115" y="3"/>
                  </a:lnTo>
                  <a:lnTo>
                    <a:pt x="119" y="3"/>
                  </a:lnTo>
                  <a:lnTo>
                    <a:pt x="125" y="4"/>
                  </a:lnTo>
                  <a:lnTo>
                    <a:pt x="129" y="6"/>
                  </a:lnTo>
                  <a:lnTo>
                    <a:pt x="133" y="7"/>
                  </a:lnTo>
                  <a:lnTo>
                    <a:pt x="136" y="9"/>
                  </a:lnTo>
                  <a:lnTo>
                    <a:pt x="140" y="10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52" y="16"/>
                  </a:lnTo>
                  <a:lnTo>
                    <a:pt x="154" y="17"/>
                  </a:lnTo>
                  <a:lnTo>
                    <a:pt x="157" y="20"/>
                  </a:lnTo>
                  <a:lnTo>
                    <a:pt x="161" y="23"/>
                  </a:lnTo>
                  <a:lnTo>
                    <a:pt x="164" y="24"/>
                  </a:lnTo>
                  <a:lnTo>
                    <a:pt x="166" y="27"/>
                  </a:lnTo>
                  <a:lnTo>
                    <a:pt x="168" y="31"/>
                  </a:lnTo>
                  <a:lnTo>
                    <a:pt x="171" y="34"/>
                  </a:lnTo>
                  <a:lnTo>
                    <a:pt x="173" y="37"/>
                  </a:lnTo>
                  <a:lnTo>
                    <a:pt x="175" y="41"/>
                  </a:lnTo>
                  <a:lnTo>
                    <a:pt x="177" y="44"/>
                  </a:lnTo>
                  <a:lnTo>
                    <a:pt x="178" y="48"/>
                  </a:lnTo>
                  <a:lnTo>
                    <a:pt x="180" y="52"/>
                  </a:lnTo>
                  <a:lnTo>
                    <a:pt x="181" y="55"/>
                  </a:lnTo>
                  <a:lnTo>
                    <a:pt x="182" y="59"/>
                  </a:lnTo>
                  <a:lnTo>
                    <a:pt x="182" y="65"/>
                  </a:lnTo>
                  <a:lnTo>
                    <a:pt x="184" y="69"/>
                  </a:lnTo>
                  <a:lnTo>
                    <a:pt x="184" y="73"/>
                  </a:lnTo>
                  <a:lnTo>
                    <a:pt x="184" y="79"/>
                  </a:lnTo>
                  <a:lnTo>
                    <a:pt x="184" y="83"/>
                  </a:lnTo>
                  <a:lnTo>
                    <a:pt x="184" y="89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1" y="101"/>
                  </a:lnTo>
                  <a:lnTo>
                    <a:pt x="180" y="105"/>
                  </a:lnTo>
                  <a:lnTo>
                    <a:pt x="178" y="110"/>
                  </a:lnTo>
                  <a:lnTo>
                    <a:pt x="177" y="113"/>
                  </a:lnTo>
                  <a:lnTo>
                    <a:pt x="175" y="117"/>
                  </a:lnTo>
                  <a:lnTo>
                    <a:pt x="173" y="120"/>
                  </a:lnTo>
                  <a:lnTo>
                    <a:pt x="171" y="124"/>
                  </a:lnTo>
                  <a:lnTo>
                    <a:pt x="168" y="127"/>
                  </a:lnTo>
                  <a:lnTo>
                    <a:pt x="166" y="129"/>
                  </a:lnTo>
                  <a:lnTo>
                    <a:pt x="164" y="132"/>
                  </a:lnTo>
                  <a:lnTo>
                    <a:pt x="161" y="135"/>
                  </a:lnTo>
                  <a:lnTo>
                    <a:pt x="157" y="136"/>
                  </a:lnTo>
                  <a:lnTo>
                    <a:pt x="154" y="139"/>
                  </a:lnTo>
                  <a:lnTo>
                    <a:pt x="152" y="142"/>
                  </a:lnTo>
                  <a:lnTo>
                    <a:pt x="147" y="143"/>
                  </a:lnTo>
                  <a:lnTo>
                    <a:pt x="145" y="145"/>
                  </a:lnTo>
                  <a:lnTo>
                    <a:pt x="140" y="148"/>
                  </a:lnTo>
                  <a:lnTo>
                    <a:pt x="136" y="149"/>
                  </a:lnTo>
                  <a:lnTo>
                    <a:pt x="133" y="150"/>
                  </a:lnTo>
                  <a:lnTo>
                    <a:pt x="129" y="152"/>
                  </a:lnTo>
                  <a:lnTo>
                    <a:pt x="125" y="152"/>
                  </a:lnTo>
                  <a:lnTo>
                    <a:pt x="119" y="153"/>
                  </a:lnTo>
                  <a:lnTo>
                    <a:pt x="115" y="155"/>
                  </a:lnTo>
                  <a:lnTo>
                    <a:pt x="111" y="155"/>
                  </a:lnTo>
                  <a:lnTo>
                    <a:pt x="107" y="156"/>
                  </a:lnTo>
                  <a:lnTo>
                    <a:pt x="101" y="156"/>
                  </a:lnTo>
                  <a:lnTo>
                    <a:pt x="97" y="156"/>
                  </a:lnTo>
                  <a:lnTo>
                    <a:pt x="91" y="156"/>
                  </a:lnTo>
                  <a:close/>
                  <a:moveTo>
                    <a:pt x="91" y="98"/>
                  </a:moveTo>
                  <a:lnTo>
                    <a:pt x="100" y="98"/>
                  </a:lnTo>
                  <a:lnTo>
                    <a:pt x="107" y="98"/>
                  </a:lnTo>
                  <a:lnTo>
                    <a:pt x="109" y="98"/>
                  </a:lnTo>
                  <a:lnTo>
                    <a:pt x="112" y="97"/>
                  </a:lnTo>
                  <a:lnTo>
                    <a:pt x="117" y="97"/>
                  </a:lnTo>
                  <a:lnTo>
                    <a:pt x="119" y="97"/>
                  </a:lnTo>
                  <a:lnTo>
                    <a:pt x="122" y="97"/>
                  </a:lnTo>
                  <a:lnTo>
                    <a:pt x="124" y="97"/>
                  </a:lnTo>
                  <a:lnTo>
                    <a:pt x="126" y="96"/>
                  </a:lnTo>
                  <a:lnTo>
                    <a:pt x="129" y="96"/>
                  </a:lnTo>
                  <a:lnTo>
                    <a:pt x="131" y="96"/>
                  </a:lnTo>
                  <a:lnTo>
                    <a:pt x="133" y="94"/>
                  </a:lnTo>
                  <a:lnTo>
                    <a:pt x="135" y="94"/>
                  </a:lnTo>
                  <a:lnTo>
                    <a:pt x="136" y="93"/>
                  </a:lnTo>
                  <a:lnTo>
                    <a:pt x="139" y="93"/>
                  </a:lnTo>
                  <a:lnTo>
                    <a:pt x="142" y="90"/>
                  </a:lnTo>
                  <a:lnTo>
                    <a:pt x="143" y="89"/>
                  </a:lnTo>
                  <a:lnTo>
                    <a:pt x="146" y="87"/>
                  </a:lnTo>
                  <a:lnTo>
                    <a:pt x="146" y="86"/>
                  </a:lnTo>
                  <a:lnTo>
                    <a:pt x="147" y="83"/>
                  </a:lnTo>
                  <a:lnTo>
                    <a:pt x="147" y="80"/>
                  </a:lnTo>
                  <a:lnTo>
                    <a:pt x="149" y="79"/>
                  </a:lnTo>
                  <a:lnTo>
                    <a:pt x="147" y="76"/>
                  </a:lnTo>
                  <a:lnTo>
                    <a:pt x="147" y="73"/>
                  </a:lnTo>
                  <a:lnTo>
                    <a:pt x="146" y="72"/>
                  </a:lnTo>
                  <a:lnTo>
                    <a:pt x="146" y="69"/>
                  </a:lnTo>
                  <a:lnTo>
                    <a:pt x="143" y="68"/>
                  </a:lnTo>
                  <a:lnTo>
                    <a:pt x="142" y="66"/>
                  </a:lnTo>
                  <a:lnTo>
                    <a:pt x="139" y="65"/>
                  </a:lnTo>
                  <a:lnTo>
                    <a:pt x="136" y="63"/>
                  </a:lnTo>
                  <a:lnTo>
                    <a:pt x="135" y="62"/>
                  </a:lnTo>
                  <a:lnTo>
                    <a:pt x="133" y="62"/>
                  </a:lnTo>
                  <a:lnTo>
                    <a:pt x="131" y="62"/>
                  </a:lnTo>
                  <a:lnTo>
                    <a:pt x="129" y="61"/>
                  </a:lnTo>
                  <a:lnTo>
                    <a:pt x="126" y="61"/>
                  </a:lnTo>
                  <a:lnTo>
                    <a:pt x="124" y="61"/>
                  </a:lnTo>
                  <a:lnTo>
                    <a:pt x="122" y="61"/>
                  </a:lnTo>
                  <a:lnTo>
                    <a:pt x="119" y="59"/>
                  </a:lnTo>
                  <a:lnTo>
                    <a:pt x="117" y="59"/>
                  </a:lnTo>
                  <a:lnTo>
                    <a:pt x="112" y="59"/>
                  </a:lnTo>
                  <a:lnTo>
                    <a:pt x="109" y="59"/>
                  </a:lnTo>
                  <a:lnTo>
                    <a:pt x="107" y="59"/>
                  </a:lnTo>
                  <a:lnTo>
                    <a:pt x="100" y="58"/>
                  </a:lnTo>
                  <a:lnTo>
                    <a:pt x="91" y="58"/>
                  </a:lnTo>
                  <a:lnTo>
                    <a:pt x="84" y="58"/>
                  </a:lnTo>
                  <a:lnTo>
                    <a:pt x="77" y="59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63" y="59"/>
                  </a:lnTo>
                  <a:lnTo>
                    <a:pt x="60" y="59"/>
                  </a:lnTo>
                  <a:lnTo>
                    <a:pt x="58" y="61"/>
                  </a:lnTo>
                  <a:lnTo>
                    <a:pt x="56" y="61"/>
                  </a:lnTo>
                  <a:lnTo>
                    <a:pt x="53" y="61"/>
                  </a:lnTo>
                  <a:lnTo>
                    <a:pt x="52" y="62"/>
                  </a:lnTo>
                  <a:lnTo>
                    <a:pt x="51" y="62"/>
                  </a:lnTo>
                  <a:lnTo>
                    <a:pt x="48" y="62"/>
                  </a:lnTo>
                  <a:lnTo>
                    <a:pt x="45" y="63"/>
                  </a:lnTo>
                  <a:lnTo>
                    <a:pt x="42" y="65"/>
                  </a:lnTo>
                  <a:lnTo>
                    <a:pt x="41" y="66"/>
                  </a:lnTo>
                  <a:lnTo>
                    <a:pt x="39" y="69"/>
                  </a:lnTo>
                  <a:lnTo>
                    <a:pt x="38" y="70"/>
                  </a:lnTo>
                  <a:lnTo>
                    <a:pt x="37" y="73"/>
                  </a:lnTo>
                  <a:lnTo>
                    <a:pt x="37" y="76"/>
                  </a:lnTo>
                  <a:lnTo>
                    <a:pt x="35" y="79"/>
                  </a:lnTo>
                  <a:lnTo>
                    <a:pt x="37" y="82"/>
                  </a:lnTo>
                  <a:lnTo>
                    <a:pt x="37" y="83"/>
                  </a:lnTo>
                  <a:lnTo>
                    <a:pt x="38" y="86"/>
                  </a:lnTo>
                  <a:lnTo>
                    <a:pt x="39" y="89"/>
                  </a:lnTo>
                  <a:lnTo>
                    <a:pt x="41" y="90"/>
                  </a:lnTo>
                  <a:lnTo>
                    <a:pt x="42" y="91"/>
                  </a:lnTo>
                  <a:lnTo>
                    <a:pt x="45" y="93"/>
                  </a:lnTo>
                  <a:lnTo>
                    <a:pt x="48" y="94"/>
                  </a:lnTo>
                  <a:lnTo>
                    <a:pt x="51" y="94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58" y="97"/>
                  </a:lnTo>
                  <a:lnTo>
                    <a:pt x="6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72" y="98"/>
                  </a:lnTo>
                  <a:lnTo>
                    <a:pt x="77" y="98"/>
                  </a:lnTo>
                  <a:lnTo>
                    <a:pt x="84" y="98"/>
                  </a:lnTo>
                  <a:lnTo>
                    <a:pt x="91" y="98"/>
                  </a:lnTo>
                  <a:close/>
                </a:path>
              </a:pathLst>
            </a:custGeom>
            <a:solidFill>
              <a:srgbClr val="EC7C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5934075" y="1100138"/>
            <a:ext cx="2232025" cy="122237"/>
            <a:chOff x="3738" y="693"/>
            <a:chExt cx="1406" cy="77"/>
          </a:xfrm>
        </p:grpSpPr>
        <p:sp>
          <p:nvSpPr>
            <p:cNvPr id="136206" name="Rectangle 14"/>
            <p:cNvSpPr>
              <a:spLocks noChangeArrowheads="1"/>
            </p:cNvSpPr>
            <p:nvPr userDrawn="1"/>
          </p:nvSpPr>
          <p:spPr bwMode="auto">
            <a:xfrm>
              <a:off x="3738" y="693"/>
              <a:ext cx="4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36207" name="Rectangle 15"/>
            <p:cNvSpPr>
              <a:spLocks noChangeArrowheads="1"/>
            </p:cNvSpPr>
            <p:nvPr userDrawn="1"/>
          </p:nvSpPr>
          <p:spPr bwMode="auto">
            <a:xfrm>
              <a:off x="3781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x</a:t>
              </a:r>
              <a:endParaRPr lang="de-DE">
                <a:latin typeface="Arial" charset="0"/>
              </a:endParaRPr>
            </a:p>
          </p:txBody>
        </p:sp>
        <p:sp>
          <p:nvSpPr>
            <p:cNvPr id="136208" name="Rectangle 16"/>
            <p:cNvSpPr>
              <a:spLocks noChangeArrowheads="1"/>
            </p:cNvSpPr>
            <p:nvPr userDrawn="1"/>
          </p:nvSpPr>
          <p:spPr bwMode="auto">
            <a:xfrm>
              <a:off x="381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p</a:t>
              </a:r>
              <a:endParaRPr lang="de-DE">
                <a:latin typeface="Arial" charset="0"/>
              </a:endParaRPr>
            </a:p>
          </p:txBody>
        </p:sp>
        <p:sp>
          <p:nvSpPr>
            <p:cNvPr id="136209" name="Rectangle 17"/>
            <p:cNvSpPr>
              <a:spLocks noChangeArrowheads="1"/>
            </p:cNvSpPr>
            <p:nvPr userDrawn="1"/>
          </p:nvSpPr>
          <p:spPr bwMode="auto">
            <a:xfrm>
              <a:off x="385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36210" name="Rectangle 18"/>
            <p:cNvSpPr>
              <a:spLocks noChangeArrowheads="1"/>
            </p:cNvSpPr>
            <p:nvPr userDrawn="1"/>
          </p:nvSpPr>
          <p:spPr bwMode="auto">
            <a:xfrm>
              <a:off x="3897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>
                <a:latin typeface="Arial" charset="0"/>
              </a:endParaRPr>
            </a:p>
          </p:txBody>
        </p:sp>
        <p:sp>
          <p:nvSpPr>
            <p:cNvPr id="136211" name="Rectangle 19"/>
            <p:cNvSpPr>
              <a:spLocks noChangeArrowheads="1"/>
            </p:cNvSpPr>
            <p:nvPr userDrawn="1"/>
          </p:nvSpPr>
          <p:spPr bwMode="auto">
            <a:xfrm>
              <a:off x="3924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  <p:sp>
          <p:nvSpPr>
            <p:cNvPr id="136212" name="Rectangle 20"/>
            <p:cNvSpPr>
              <a:spLocks noChangeArrowheads="1"/>
            </p:cNvSpPr>
            <p:nvPr userDrawn="1"/>
          </p:nvSpPr>
          <p:spPr bwMode="auto">
            <a:xfrm>
              <a:off x="3947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s</a:t>
              </a:r>
              <a:endParaRPr lang="de-DE">
                <a:latin typeface="Arial" charset="0"/>
              </a:endParaRPr>
            </a:p>
          </p:txBody>
        </p:sp>
        <p:sp>
          <p:nvSpPr>
            <p:cNvPr id="136213" name="Rectangle 21"/>
            <p:cNvSpPr>
              <a:spLocks noChangeArrowheads="1"/>
            </p:cNvSpPr>
            <p:nvPr userDrawn="1"/>
          </p:nvSpPr>
          <p:spPr bwMode="auto">
            <a:xfrm>
              <a:off x="3983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136214" name="Rectangle 22"/>
            <p:cNvSpPr>
              <a:spLocks noChangeArrowheads="1"/>
            </p:cNvSpPr>
            <p:nvPr userDrawn="1"/>
          </p:nvSpPr>
          <p:spPr bwMode="auto">
            <a:xfrm>
              <a:off x="4001" y="693"/>
              <a:ext cx="1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i</a:t>
              </a:r>
              <a:endParaRPr lang="de-DE">
                <a:latin typeface="Arial" charset="0"/>
              </a:endParaRPr>
            </a:p>
          </p:txBody>
        </p:sp>
        <p:sp>
          <p:nvSpPr>
            <p:cNvPr id="136215" name="Rectangle 23"/>
            <p:cNvSpPr>
              <a:spLocks noChangeArrowheads="1"/>
            </p:cNvSpPr>
            <p:nvPr userDrawn="1"/>
          </p:nvSpPr>
          <p:spPr bwMode="auto">
            <a:xfrm>
              <a:off x="4019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>
                <a:latin typeface="Arial" charset="0"/>
              </a:endParaRPr>
            </a:p>
          </p:txBody>
        </p:sp>
        <p:sp>
          <p:nvSpPr>
            <p:cNvPr id="136216" name="Rectangle 24"/>
            <p:cNvSpPr>
              <a:spLocks noChangeArrowheads="1"/>
            </p:cNvSpPr>
            <p:nvPr userDrawn="1"/>
          </p:nvSpPr>
          <p:spPr bwMode="auto">
            <a:xfrm>
              <a:off x="4059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136217" name="Rectangle 25"/>
            <p:cNvSpPr>
              <a:spLocks noChangeArrowheads="1"/>
            </p:cNvSpPr>
            <p:nvPr userDrawn="1"/>
          </p:nvSpPr>
          <p:spPr bwMode="auto">
            <a:xfrm>
              <a:off x="4074" y="693"/>
              <a:ext cx="4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C</a:t>
              </a:r>
              <a:endParaRPr lang="de-DE">
                <a:latin typeface="Arial" charset="0"/>
              </a:endParaRPr>
            </a:p>
          </p:txBody>
        </p:sp>
        <p:sp>
          <p:nvSpPr>
            <p:cNvPr id="136218" name="Rectangle 26"/>
            <p:cNvSpPr>
              <a:spLocks noChangeArrowheads="1"/>
            </p:cNvSpPr>
            <p:nvPr userDrawn="1"/>
          </p:nvSpPr>
          <p:spPr bwMode="auto">
            <a:xfrm>
              <a:off x="4124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h</a:t>
              </a:r>
              <a:endParaRPr lang="de-DE">
                <a:latin typeface="Arial" charset="0"/>
              </a:endParaRPr>
            </a:p>
          </p:txBody>
        </p:sp>
        <p:sp>
          <p:nvSpPr>
            <p:cNvPr id="136219" name="Rectangle 27"/>
            <p:cNvSpPr>
              <a:spLocks noChangeArrowheads="1"/>
            </p:cNvSpPr>
            <p:nvPr userDrawn="1"/>
          </p:nvSpPr>
          <p:spPr bwMode="auto">
            <a:xfrm>
              <a:off x="416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36220" name="Rectangle 28"/>
            <p:cNvSpPr>
              <a:spLocks noChangeArrowheads="1"/>
            </p:cNvSpPr>
            <p:nvPr userDrawn="1"/>
          </p:nvSpPr>
          <p:spPr bwMode="auto">
            <a:xfrm>
              <a:off x="4203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>
                <a:latin typeface="Arial" charset="0"/>
              </a:endParaRPr>
            </a:p>
          </p:txBody>
        </p:sp>
        <p:sp>
          <p:nvSpPr>
            <p:cNvPr id="136221" name="Rectangle 29"/>
            <p:cNvSpPr>
              <a:spLocks noChangeArrowheads="1"/>
            </p:cNvSpPr>
            <p:nvPr userDrawn="1"/>
          </p:nvSpPr>
          <p:spPr bwMode="auto">
            <a:xfrm>
              <a:off x="4264" y="693"/>
              <a:ext cx="2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-</a:t>
              </a:r>
              <a:endParaRPr lang="de-DE">
                <a:latin typeface="Arial" charset="0"/>
              </a:endParaRPr>
            </a:p>
          </p:txBody>
        </p:sp>
        <p:sp>
          <p:nvSpPr>
            <p:cNvPr id="136222" name="Rectangle 30"/>
            <p:cNvSpPr>
              <a:spLocks noChangeArrowheads="1"/>
            </p:cNvSpPr>
            <p:nvPr userDrawn="1"/>
          </p:nvSpPr>
          <p:spPr bwMode="auto">
            <a:xfrm>
              <a:off x="429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F</a:t>
              </a:r>
              <a:endParaRPr lang="de-DE">
                <a:latin typeface="Arial" charset="0"/>
              </a:endParaRPr>
            </a:p>
          </p:txBody>
        </p:sp>
        <p:sp>
          <p:nvSpPr>
            <p:cNvPr id="136223" name="Rectangle 31"/>
            <p:cNvSpPr>
              <a:spLocks noChangeArrowheads="1"/>
            </p:cNvSpPr>
            <p:nvPr userDrawn="1"/>
          </p:nvSpPr>
          <p:spPr bwMode="auto">
            <a:xfrm>
              <a:off x="433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36224" name="Rectangle 32"/>
            <p:cNvSpPr>
              <a:spLocks noChangeArrowheads="1"/>
            </p:cNvSpPr>
            <p:nvPr userDrawn="1"/>
          </p:nvSpPr>
          <p:spPr bwMode="auto">
            <a:xfrm>
              <a:off x="4370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36225" name="Rectangle 33"/>
            <p:cNvSpPr>
              <a:spLocks noChangeArrowheads="1"/>
            </p:cNvSpPr>
            <p:nvPr userDrawn="1"/>
          </p:nvSpPr>
          <p:spPr bwMode="auto">
            <a:xfrm>
              <a:off x="440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>
                <a:latin typeface="Arial" charset="0"/>
              </a:endParaRPr>
            </a:p>
          </p:txBody>
        </p:sp>
        <p:sp>
          <p:nvSpPr>
            <p:cNvPr id="136226" name="Rectangle 34"/>
            <p:cNvSpPr>
              <a:spLocks noChangeArrowheads="1"/>
            </p:cNvSpPr>
            <p:nvPr userDrawn="1"/>
          </p:nvSpPr>
          <p:spPr bwMode="auto">
            <a:xfrm>
              <a:off x="4450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136227" name="Rectangle 35"/>
            <p:cNvSpPr>
              <a:spLocks noChangeArrowheads="1"/>
            </p:cNvSpPr>
            <p:nvPr userDrawn="1"/>
          </p:nvSpPr>
          <p:spPr bwMode="auto">
            <a:xfrm>
              <a:off x="446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>
                <a:latin typeface="Arial" charset="0"/>
              </a:endParaRPr>
            </a:p>
          </p:txBody>
        </p:sp>
        <p:sp>
          <p:nvSpPr>
            <p:cNvPr id="136228" name="Rectangle 36"/>
            <p:cNvSpPr>
              <a:spLocks noChangeArrowheads="1"/>
            </p:cNvSpPr>
            <p:nvPr userDrawn="1"/>
          </p:nvSpPr>
          <p:spPr bwMode="auto">
            <a:xfrm>
              <a:off x="4507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>
                <a:latin typeface="Arial" charset="0"/>
              </a:endParaRPr>
            </a:p>
          </p:txBody>
        </p:sp>
        <p:sp>
          <p:nvSpPr>
            <p:cNvPr id="136229" name="Rectangle 37"/>
            <p:cNvSpPr>
              <a:spLocks noChangeArrowheads="1"/>
            </p:cNvSpPr>
            <p:nvPr userDrawn="1"/>
          </p:nvSpPr>
          <p:spPr bwMode="auto">
            <a:xfrm>
              <a:off x="4547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>
                <a:latin typeface="Arial" charset="0"/>
              </a:endParaRPr>
            </a:p>
          </p:txBody>
        </p:sp>
        <p:sp>
          <p:nvSpPr>
            <p:cNvPr id="136230" name="Rectangle 38"/>
            <p:cNvSpPr>
              <a:spLocks noChangeArrowheads="1"/>
            </p:cNvSpPr>
            <p:nvPr userDrawn="1"/>
          </p:nvSpPr>
          <p:spPr bwMode="auto">
            <a:xfrm>
              <a:off x="4588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136231" name="Rectangle 39"/>
            <p:cNvSpPr>
              <a:spLocks noChangeArrowheads="1"/>
            </p:cNvSpPr>
            <p:nvPr userDrawn="1"/>
          </p:nvSpPr>
          <p:spPr bwMode="auto">
            <a:xfrm>
              <a:off x="4612" y="693"/>
              <a:ext cx="6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W</a:t>
              </a:r>
              <a:endParaRPr lang="de-DE">
                <a:latin typeface="Arial" charset="0"/>
              </a:endParaRPr>
            </a:p>
          </p:txBody>
        </p:sp>
        <p:sp>
          <p:nvSpPr>
            <p:cNvPr id="136232" name="Rectangle 40"/>
            <p:cNvSpPr>
              <a:spLocks noChangeArrowheads="1"/>
            </p:cNvSpPr>
            <p:nvPr userDrawn="1"/>
          </p:nvSpPr>
          <p:spPr bwMode="auto">
            <a:xfrm>
              <a:off x="467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>
                <a:latin typeface="Arial" charset="0"/>
              </a:endParaRPr>
            </a:p>
          </p:txBody>
        </p:sp>
        <p:sp>
          <p:nvSpPr>
            <p:cNvPr id="136233" name="Rectangle 41"/>
            <p:cNvSpPr>
              <a:spLocks noChangeArrowheads="1"/>
            </p:cNvSpPr>
            <p:nvPr userDrawn="1"/>
          </p:nvSpPr>
          <p:spPr bwMode="auto">
            <a:xfrm>
              <a:off x="4712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  <p:sp>
          <p:nvSpPr>
            <p:cNvPr id="136234" name="Rectangle 42"/>
            <p:cNvSpPr>
              <a:spLocks noChangeArrowheads="1"/>
            </p:cNvSpPr>
            <p:nvPr userDrawn="1"/>
          </p:nvSpPr>
          <p:spPr bwMode="auto">
            <a:xfrm>
              <a:off x="4736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36235" name="Rectangle 43"/>
            <p:cNvSpPr>
              <a:spLocks noChangeArrowheads="1"/>
            </p:cNvSpPr>
            <p:nvPr userDrawn="1"/>
          </p:nvSpPr>
          <p:spPr bwMode="auto">
            <a:xfrm>
              <a:off x="477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>
                <a:latin typeface="Arial" charset="0"/>
              </a:endParaRPr>
            </a:p>
          </p:txBody>
        </p:sp>
        <p:sp>
          <p:nvSpPr>
            <p:cNvPr id="136236" name="Rectangle 44"/>
            <p:cNvSpPr>
              <a:spLocks noChangeArrowheads="1"/>
            </p:cNvSpPr>
            <p:nvPr userDrawn="1"/>
          </p:nvSpPr>
          <p:spPr bwMode="auto">
            <a:xfrm>
              <a:off x="4801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>
                <a:latin typeface="Arial" charset="0"/>
              </a:endParaRPr>
            </a:p>
          </p:txBody>
        </p:sp>
        <p:sp>
          <p:nvSpPr>
            <p:cNvPr id="136237" name="Rectangle 45"/>
            <p:cNvSpPr>
              <a:spLocks noChangeArrowheads="1"/>
            </p:cNvSpPr>
            <p:nvPr userDrawn="1"/>
          </p:nvSpPr>
          <p:spPr bwMode="auto">
            <a:xfrm>
              <a:off x="4820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  <p:sp>
          <p:nvSpPr>
            <p:cNvPr id="136238" name="Rectangle 46"/>
            <p:cNvSpPr>
              <a:spLocks noChangeArrowheads="1"/>
            </p:cNvSpPr>
            <p:nvPr userDrawn="1"/>
          </p:nvSpPr>
          <p:spPr bwMode="auto">
            <a:xfrm>
              <a:off x="485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>
                <a:latin typeface="Arial" charset="0"/>
              </a:endParaRPr>
            </a:p>
          </p:txBody>
        </p:sp>
        <p:sp>
          <p:nvSpPr>
            <p:cNvPr id="136239" name="Rectangle 47"/>
            <p:cNvSpPr>
              <a:spLocks noChangeArrowheads="1"/>
            </p:cNvSpPr>
            <p:nvPr userDrawn="1"/>
          </p:nvSpPr>
          <p:spPr bwMode="auto">
            <a:xfrm>
              <a:off x="488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36240" name="Rectangle 48"/>
            <p:cNvSpPr>
              <a:spLocks noChangeArrowheads="1"/>
            </p:cNvSpPr>
            <p:nvPr userDrawn="1"/>
          </p:nvSpPr>
          <p:spPr bwMode="auto">
            <a:xfrm>
              <a:off x="4919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>
                <a:latin typeface="Arial" charset="0"/>
              </a:endParaRPr>
            </a:p>
          </p:txBody>
        </p:sp>
        <p:sp>
          <p:nvSpPr>
            <p:cNvPr id="136241" name="Rectangle 49"/>
            <p:cNvSpPr>
              <a:spLocks noChangeArrowheads="1"/>
            </p:cNvSpPr>
            <p:nvPr userDrawn="1"/>
          </p:nvSpPr>
          <p:spPr bwMode="auto">
            <a:xfrm>
              <a:off x="4958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  <p:sp>
          <p:nvSpPr>
            <p:cNvPr id="136242" name="Rectangle 50"/>
            <p:cNvSpPr>
              <a:spLocks noChangeArrowheads="1"/>
            </p:cNvSpPr>
            <p:nvPr userDrawn="1"/>
          </p:nvSpPr>
          <p:spPr bwMode="auto">
            <a:xfrm>
              <a:off x="4982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>
                <a:latin typeface="Arial" charset="0"/>
              </a:endParaRPr>
            </a:p>
          </p:txBody>
        </p:sp>
        <p:sp>
          <p:nvSpPr>
            <p:cNvPr id="136243" name="Rectangle 51"/>
            <p:cNvSpPr>
              <a:spLocks noChangeArrowheads="1"/>
            </p:cNvSpPr>
            <p:nvPr userDrawn="1"/>
          </p:nvSpPr>
          <p:spPr bwMode="auto">
            <a:xfrm>
              <a:off x="5043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>
                <a:latin typeface="Arial" charset="0"/>
              </a:endParaRPr>
            </a:p>
          </p:txBody>
        </p:sp>
        <p:sp>
          <p:nvSpPr>
            <p:cNvPr id="136244" name="Rectangle 52"/>
            <p:cNvSpPr>
              <a:spLocks noChangeArrowheads="1"/>
            </p:cNvSpPr>
            <p:nvPr userDrawn="1"/>
          </p:nvSpPr>
          <p:spPr bwMode="auto">
            <a:xfrm>
              <a:off x="508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>
                <a:latin typeface="Arial" charset="0"/>
              </a:endParaRPr>
            </a:p>
          </p:txBody>
        </p:sp>
        <p:sp>
          <p:nvSpPr>
            <p:cNvPr id="136245" name="Rectangle 53"/>
            <p:cNvSpPr>
              <a:spLocks noChangeArrowheads="1"/>
            </p:cNvSpPr>
            <p:nvPr userDrawn="1"/>
          </p:nvSpPr>
          <p:spPr bwMode="auto">
            <a:xfrm>
              <a:off x="5121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>
                <a:latin typeface="Arial" charset="0"/>
              </a:endParaRPr>
            </a:p>
          </p:txBody>
        </p:sp>
      </p:grpSp>
      <p:sp>
        <p:nvSpPr>
          <p:cNvPr id="136246" name="Line 54"/>
          <p:cNvSpPr>
            <a:spLocks noChangeShapeType="1"/>
          </p:cNvSpPr>
          <p:nvPr/>
        </p:nvSpPr>
        <p:spPr bwMode="auto">
          <a:xfrm>
            <a:off x="0" y="1268413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  <p:sp>
        <p:nvSpPr>
          <p:cNvPr id="136247" name="Line 55"/>
          <p:cNvSpPr>
            <a:spLocks noChangeShapeType="1"/>
          </p:cNvSpPr>
          <p:nvPr/>
        </p:nvSpPr>
        <p:spPr bwMode="auto">
          <a:xfrm>
            <a:off x="0" y="6669088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69875" algn="l" rtl="0" eaLnBrk="0" fontAlgn="base" hangingPunct="0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804863" indent="-265113" algn="l" rtl="0" eaLnBrk="0" fontAlgn="base" hangingPunct="0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077913" indent="-271463" algn="l" rtl="0" eaLnBrk="0" fontAlgn="base" hangingPunct="0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344613" indent="-265113" algn="l" rtl="0" eaLnBrk="0" fontAlgn="base" hangingPunct="0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18018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2590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7162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1734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Compact Controller for pH/ORP </a:t>
            </a:r>
          </a:p>
        </p:txBody>
      </p:sp>
      <p:sp>
        <p:nvSpPr>
          <p:cNvPr id="8195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D28AFCA-D017-4B82-8F14-E43BC8A8C027}" type="datetime1">
              <a:rPr lang="de-DE" smtClean="0"/>
              <a:pPr/>
              <a:t>01.09.2010</a:t>
            </a:fld>
            <a:endParaRPr lang="de-DE" smtClean="0"/>
          </a:p>
        </p:txBody>
      </p:sp>
      <p:sp>
        <p:nvSpPr>
          <p:cNvPr id="8196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927B36A-C04C-44BF-93EC-0D28420D79B9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8197" name="Text Box 12"/>
          <p:cNvSpPr txBox="1">
            <a:spLocks noChangeArrowheads="1"/>
          </p:cNvSpPr>
          <p:nvPr/>
        </p:nvSpPr>
        <p:spPr bwMode="auto">
          <a:xfrm>
            <a:off x="2068513" y="1585913"/>
            <a:ext cx="7075487" cy="203132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/>
              <a:t>The Compact Controller has a fixed configuration</a:t>
            </a:r>
            <a:br>
              <a:rPr lang="de-DE" sz="2000" dirty="0"/>
            </a:br>
            <a:r>
              <a:rPr lang="de-DE" sz="2000" dirty="0"/>
              <a:t>(fixed number of </a:t>
            </a:r>
            <a:r>
              <a:rPr lang="de-DE" sz="2000" dirty="0" smtClean="0"/>
              <a:t>inputs/outputs </a:t>
            </a:r>
            <a:r>
              <a:rPr lang="de-DE" sz="2000" dirty="0"/>
              <a:t>and a fixed software configuration) 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 smtClean="0"/>
              <a:t>Order under p/n 7781499 (inc. power cord)</a:t>
            </a: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/>
              <a:t>List price </a:t>
            </a:r>
            <a:r>
              <a:rPr lang="de-DE" sz="2000" dirty="0" smtClean="0"/>
              <a:t>is $830.00 </a:t>
            </a:r>
            <a:endParaRPr lang="de-DE" sz="2000" dirty="0"/>
          </a:p>
        </p:txBody>
      </p:sp>
      <p:pic>
        <p:nvPicPr>
          <p:cNvPr id="8198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975" y="2019300"/>
            <a:ext cx="1470025" cy="15589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Operation of Compact Controller – key pad</a:t>
            </a:r>
          </a:p>
        </p:txBody>
      </p:sp>
      <p:sp>
        <p:nvSpPr>
          <p:cNvPr id="22531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339725" y="6650038"/>
            <a:ext cx="2051050" cy="207962"/>
          </a:xfrm>
          <a:noFill/>
        </p:spPr>
        <p:txBody>
          <a:bodyPr/>
          <a:lstStyle/>
          <a:p>
            <a:fld id="{6DAA605E-D7E5-45C3-BD3A-FED9AE9ACCD6}" type="datetime1">
              <a:rPr lang="de-DE" smtClean="0"/>
              <a:pPr/>
              <a:t>01.09.2010</a:t>
            </a:fld>
            <a:endParaRPr lang="de-DE" smtClean="0"/>
          </a:p>
        </p:txBody>
      </p:sp>
      <p:sp>
        <p:nvSpPr>
          <p:cNvPr id="22532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353175" y="6650038"/>
            <a:ext cx="1690688" cy="207962"/>
          </a:xfrm>
          <a:noFill/>
        </p:spPr>
        <p:txBody>
          <a:bodyPr/>
          <a:lstStyle/>
          <a:p>
            <a:fld id="{66AA3A87-29FD-4E22-B98A-78716025A5F4}" type="slidenum">
              <a:rPr lang="de-DE" smtClean="0"/>
              <a:pPr/>
              <a:t>10</a:t>
            </a:fld>
            <a:endParaRPr lang="de-DE" smtClean="0"/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2" cstate="print"/>
          <a:srcRect l="25896" t="61134" r="30943" b="16162"/>
          <a:stretch>
            <a:fillRect/>
          </a:stretch>
        </p:blipFill>
        <p:spPr bwMode="auto">
          <a:xfrm>
            <a:off x="2833688" y="3055938"/>
            <a:ext cx="2955925" cy="1635125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 type="none" w="sm" len="sm"/>
            <a:tailEnd type="none" w="sm" len="sm"/>
          </a:ln>
        </p:spPr>
      </p:pic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0" y="5208588"/>
            <a:ext cx="561975" cy="571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 cstate="print"/>
          <a:srcRect l="5129" t="5491"/>
          <a:stretch>
            <a:fillRect/>
          </a:stretch>
        </p:blipFill>
        <p:spPr bwMode="auto">
          <a:xfrm>
            <a:off x="5092700" y="5202238"/>
            <a:ext cx="568325" cy="576262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</p:pic>
      <p:pic>
        <p:nvPicPr>
          <p:cNvPr id="2253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17838" y="1943100"/>
            <a:ext cx="600075" cy="561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cxnSp>
        <p:nvCxnSpPr>
          <p:cNvPr id="22537" name="Gerade Verbindung mit Pfeil 11"/>
          <p:cNvCxnSpPr>
            <a:cxnSpLocks noChangeShapeType="1"/>
          </p:cNvCxnSpPr>
          <p:nvPr/>
        </p:nvCxnSpPr>
        <p:spPr bwMode="auto">
          <a:xfrm rot="5400000">
            <a:off x="3047206" y="2785269"/>
            <a:ext cx="504825" cy="1588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22538" name="Gerade Verbindung mit Pfeil 12"/>
          <p:cNvCxnSpPr>
            <a:cxnSpLocks noChangeShapeType="1"/>
          </p:cNvCxnSpPr>
          <p:nvPr/>
        </p:nvCxnSpPr>
        <p:spPr bwMode="auto">
          <a:xfrm rot="5400000">
            <a:off x="3737769" y="4937919"/>
            <a:ext cx="504825" cy="1587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22539" name="Gerade Verbindung mit Pfeil 13"/>
          <p:cNvCxnSpPr>
            <a:cxnSpLocks noChangeShapeType="1"/>
          </p:cNvCxnSpPr>
          <p:nvPr/>
        </p:nvCxnSpPr>
        <p:spPr bwMode="auto">
          <a:xfrm rot="5400000">
            <a:off x="5112544" y="4944269"/>
            <a:ext cx="504825" cy="1587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 type="arrow" w="med" len="med"/>
            <a:tailEnd type="arrow" w="med" len="med"/>
          </a:ln>
        </p:spPr>
      </p:cxnSp>
      <p:sp>
        <p:nvSpPr>
          <p:cNvPr id="22540" name="Textfeld 14"/>
          <p:cNvSpPr txBox="1">
            <a:spLocks noChangeArrowheads="1"/>
          </p:cNvSpPr>
          <p:nvPr/>
        </p:nvSpPr>
        <p:spPr bwMode="auto">
          <a:xfrm>
            <a:off x="2838450" y="1552575"/>
            <a:ext cx="1228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Old key</a:t>
            </a:r>
          </a:p>
        </p:txBody>
      </p:sp>
      <p:sp>
        <p:nvSpPr>
          <p:cNvPr id="22541" name="Textfeld 15"/>
          <p:cNvSpPr txBox="1">
            <a:spLocks noChangeArrowheads="1"/>
          </p:cNvSpPr>
          <p:nvPr/>
        </p:nvSpPr>
        <p:spPr bwMode="auto">
          <a:xfrm>
            <a:off x="3467100" y="5800725"/>
            <a:ext cx="1228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Old key</a:t>
            </a:r>
          </a:p>
        </p:txBody>
      </p:sp>
      <p:sp>
        <p:nvSpPr>
          <p:cNvPr id="22542" name="Textfeld 16"/>
          <p:cNvSpPr txBox="1">
            <a:spLocks noChangeArrowheads="1"/>
          </p:cNvSpPr>
          <p:nvPr/>
        </p:nvSpPr>
        <p:spPr bwMode="auto">
          <a:xfrm>
            <a:off x="4886325" y="5791200"/>
            <a:ext cx="1228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Old key</a:t>
            </a:r>
          </a:p>
        </p:txBody>
      </p:sp>
      <p:sp>
        <p:nvSpPr>
          <p:cNvPr id="22543" name="Textfeld 17"/>
          <p:cNvSpPr txBox="1">
            <a:spLocks noChangeArrowheads="1"/>
          </p:cNvSpPr>
          <p:nvPr/>
        </p:nvSpPr>
        <p:spPr bwMode="auto">
          <a:xfrm>
            <a:off x="4476750" y="1952625"/>
            <a:ext cx="178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New „i►“ key</a:t>
            </a:r>
          </a:p>
        </p:txBody>
      </p:sp>
      <p:cxnSp>
        <p:nvCxnSpPr>
          <p:cNvPr id="22544" name="Gerade Verbindung mit Pfeil 18"/>
          <p:cNvCxnSpPr>
            <a:cxnSpLocks noChangeShapeType="1"/>
          </p:cNvCxnSpPr>
          <p:nvPr/>
        </p:nvCxnSpPr>
        <p:spPr bwMode="auto">
          <a:xfrm rot="5400000">
            <a:off x="5131594" y="2763044"/>
            <a:ext cx="504825" cy="1587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 type="arrow" w="med" len="med"/>
            <a:tailEnd type="arrow" w="med" len="med"/>
          </a:ln>
        </p:spPr>
      </p:cxnSp>
      <p:sp>
        <p:nvSpPr>
          <p:cNvPr id="22545" name="Textfeld 19"/>
          <p:cNvSpPr txBox="1">
            <a:spLocks noChangeArrowheads="1"/>
          </p:cNvSpPr>
          <p:nvPr/>
        </p:nvSpPr>
        <p:spPr bwMode="auto">
          <a:xfrm>
            <a:off x="6705600" y="3314700"/>
            <a:ext cx="1781175" cy="923925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de-DE"/>
              <a:t>New Compact Controller key pad</a:t>
            </a:r>
          </a:p>
        </p:txBody>
      </p:sp>
      <p:cxnSp>
        <p:nvCxnSpPr>
          <p:cNvPr id="22546" name="Gerade Verbindung mit Pfeil 20"/>
          <p:cNvCxnSpPr>
            <a:cxnSpLocks noChangeShapeType="1"/>
          </p:cNvCxnSpPr>
          <p:nvPr/>
        </p:nvCxnSpPr>
        <p:spPr bwMode="auto">
          <a:xfrm rot="10800000" flipV="1">
            <a:off x="5953125" y="3781425"/>
            <a:ext cx="676275" cy="9525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925" y="4214813"/>
            <a:ext cx="6843713" cy="240665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2355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Operation of Compact Controller</a:t>
            </a:r>
          </a:p>
        </p:txBody>
      </p:sp>
      <p:sp>
        <p:nvSpPr>
          <p:cNvPr id="23556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9C157D0B-C769-4667-B4D1-1AEBF33483AA}" type="datetime1">
              <a:rPr lang="de-DE" smtClean="0"/>
              <a:pPr/>
              <a:t>01.09.2010</a:t>
            </a:fld>
            <a:endParaRPr lang="de-DE" smtClean="0"/>
          </a:p>
        </p:txBody>
      </p:sp>
      <p:sp>
        <p:nvSpPr>
          <p:cNvPr id="23557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6D01473-B77D-43AE-96F2-A7E9505A6B1F}" type="slidenum">
              <a:rPr lang="de-DE" smtClean="0"/>
              <a:pPr/>
              <a:t>11</a:t>
            </a:fld>
            <a:endParaRPr lang="de-DE" smtClean="0"/>
          </a:p>
        </p:txBody>
      </p:sp>
      <p:sp>
        <p:nvSpPr>
          <p:cNvPr id="23558" name="Rechteck 9"/>
          <p:cNvSpPr>
            <a:spLocks noChangeArrowheads="1"/>
          </p:cNvSpPr>
          <p:nvPr/>
        </p:nvSpPr>
        <p:spPr bwMode="auto">
          <a:xfrm>
            <a:off x="889000" y="5680075"/>
            <a:ext cx="6867525" cy="431800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 t="24624"/>
          <a:stretch>
            <a:fillRect/>
          </a:stretch>
        </p:blipFill>
        <p:spPr bwMode="auto">
          <a:xfrm>
            <a:off x="2614613" y="1355725"/>
            <a:ext cx="3489325" cy="2765425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Operation of Compact Controller</a:t>
            </a:r>
          </a:p>
        </p:txBody>
      </p:sp>
      <p:sp>
        <p:nvSpPr>
          <p:cNvPr id="24579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580AC231-C7CA-4B62-A71F-FF1FD8A1DFDD}" type="datetime1">
              <a:rPr lang="de-DE" smtClean="0"/>
              <a:pPr/>
              <a:t>01.09.2010</a:t>
            </a:fld>
            <a:endParaRPr lang="de-DE" smtClean="0"/>
          </a:p>
        </p:txBody>
      </p:sp>
      <p:sp>
        <p:nvSpPr>
          <p:cNvPr id="24580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91ED0EC-52F8-45CD-A9FC-F4725503359E}" type="slidenum">
              <a:rPr lang="de-DE" smtClean="0"/>
              <a:pPr/>
              <a:t>12</a:t>
            </a:fld>
            <a:endParaRPr lang="de-DE" smtClean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238" y="4224338"/>
            <a:ext cx="7772400" cy="23241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</p:pic>
      <p:pic>
        <p:nvPicPr>
          <p:cNvPr id="24582" name="Picture 7"/>
          <p:cNvPicPr>
            <a:picLocks noChangeAspect="1" noChangeArrowheads="1"/>
          </p:cNvPicPr>
          <p:nvPr/>
        </p:nvPicPr>
        <p:blipFill>
          <a:blip r:embed="rId3" cstate="print"/>
          <a:srcRect t="-372"/>
          <a:stretch>
            <a:fillRect/>
          </a:stretch>
        </p:blipFill>
        <p:spPr bwMode="auto">
          <a:xfrm>
            <a:off x="3109913" y="1312863"/>
            <a:ext cx="2627312" cy="2870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Operation of Compact Controller</a:t>
            </a:r>
          </a:p>
        </p:txBody>
      </p:sp>
      <p:sp>
        <p:nvSpPr>
          <p:cNvPr id="25603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7EDA3B8-D258-45D5-990D-11C49E4BAF28}" type="datetime1">
              <a:rPr lang="de-DE" smtClean="0"/>
              <a:pPr/>
              <a:t>01.09.2010</a:t>
            </a:fld>
            <a:endParaRPr lang="de-DE" smtClean="0"/>
          </a:p>
        </p:txBody>
      </p:sp>
      <p:sp>
        <p:nvSpPr>
          <p:cNvPr id="25604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602FD97-4AB5-4359-BB98-9BE4D2A817DB}" type="slidenum">
              <a:rPr lang="de-DE" smtClean="0"/>
              <a:pPr/>
              <a:t>13</a:t>
            </a:fld>
            <a:endParaRPr lang="de-DE" smtClean="0"/>
          </a:p>
        </p:txBody>
      </p:sp>
      <p:pic>
        <p:nvPicPr>
          <p:cNvPr id="25605" name="Picture 7"/>
          <p:cNvPicPr>
            <a:picLocks noChangeAspect="1" noChangeArrowheads="1"/>
          </p:cNvPicPr>
          <p:nvPr/>
        </p:nvPicPr>
        <p:blipFill>
          <a:blip r:embed="rId2" cstate="print"/>
          <a:srcRect t="-372"/>
          <a:stretch>
            <a:fillRect/>
          </a:stretch>
        </p:blipFill>
        <p:spPr bwMode="auto">
          <a:xfrm>
            <a:off x="3109913" y="1317625"/>
            <a:ext cx="2720975" cy="2973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4352925"/>
            <a:ext cx="7820025" cy="390525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575" y="4800600"/>
            <a:ext cx="7877175" cy="173355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Compact Controller key pad – CAL-key</a:t>
            </a:r>
          </a:p>
        </p:txBody>
      </p:sp>
      <p:sp>
        <p:nvSpPr>
          <p:cNvPr id="29699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465CEAB-4F25-40B5-9DDD-B489FBFA38A3}" type="datetime1">
              <a:rPr lang="de-DE" smtClean="0"/>
              <a:pPr/>
              <a:t>01.09.2010</a:t>
            </a:fld>
            <a:endParaRPr lang="de-DE" smtClean="0"/>
          </a:p>
        </p:txBody>
      </p:sp>
      <p:sp>
        <p:nvSpPr>
          <p:cNvPr id="29700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C613977-38B7-4050-B8D1-70F82FA708E1}" type="slidenum">
              <a:rPr lang="de-DE" smtClean="0"/>
              <a:pPr/>
              <a:t>14</a:t>
            </a:fld>
            <a:endParaRPr lang="de-DE" smtClean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813" y="1376363"/>
            <a:ext cx="6300787" cy="5268912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200" dirty="0" smtClean="0"/>
              <a:t>Compact Controller Menu overview with  – i ► - key</a:t>
            </a:r>
          </a:p>
        </p:txBody>
      </p:sp>
      <p:sp>
        <p:nvSpPr>
          <p:cNvPr id="3174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1748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E9853C8-C297-4718-A7E0-48D584F4B2BB}" type="datetime1">
              <a:rPr lang="de-DE" smtClean="0"/>
              <a:pPr/>
              <a:t>01.09.2010</a:t>
            </a:fld>
            <a:endParaRPr lang="de-DE" smtClean="0"/>
          </a:p>
        </p:txBody>
      </p:sp>
      <p:sp>
        <p:nvSpPr>
          <p:cNvPr id="31749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B8B16BF-507F-4655-A005-61B6BB2A2F56}" type="slidenum">
              <a:rPr lang="de-DE" smtClean="0"/>
              <a:pPr/>
              <a:t>15</a:t>
            </a:fld>
            <a:endParaRPr lang="de-DE" smtClean="0"/>
          </a:p>
        </p:txBody>
      </p:sp>
      <p:pic>
        <p:nvPicPr>
          <p:cNvPr id="3175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39913"/>
            <a:ext cx="8753475" cy="39179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Compact Controller Menu Outline</a:t>
            </a:r>
          </a:p>
        </p:txBody>
      </p:sp>
      <p:sp>
        <p:nvSpPr>
          <p:cNvPr id="3379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3796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E6A0502-CF90-4163-B9C4-703413C8356E}" type="datetime1">
              <a:rPr lang="de-DE" smtClean="0"/>
              <a:pPr/>
              <a:t>01.09.2010</a:t>
            </a:fld>
            <a:endParaRPr lang="de-DE" smtClean="0"/>
          </a:p>
        </p:txBody>
      </p:sp>
      <p:sp>
        <p:nvSpPr>
          <p:cNvPr id="33797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788BE89-1944-4411-9AB4-C3A1E4117293}" type="slidenum">
              <a:rPr lang="de-DE" smtClean="0"/>
              <a:pPr/>
              <a:t>16</a:t>
            </a:fld>
            <a:endParaRPr lang="de-DE" smtClean="0"/>
          </a:p>
        </p:txBody>
      </p:sp>
      <p:pic>
        <p:nvPicPr>
          <p:cNvPr id="337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0313" y="1306513"/>
            <a:ext cx="6465887" cy="53736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772E6B2-7F33-4B4B-96F8-8FB8E6A0F108}" type="datetime1">
              <a:rPr lang="de-DE" smtClean="0"/>
              <a:pPr/>
              <a:t>01.09.2010</a:t>
            </a:fld>
            <a:endParaRPr lang="de-DE" smtClean="0"/>
          </a:p>
        </p:txBody>
      </p:sp>
      <p:sp>
        <p:nvSpPr>
          <p:cNvPr id="9219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AAC7DC6-D308-4747-88F5-625FCE6D2050}" type="slidenum">
              <a:rPr lang="de-DE" smtClean="0"/>
              <a:pPr/>
              <a:t>2</a:t>
            </a:fld>
            <a:endParaRPr lang="de-DE" smtClean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Compact Controller for pH/ORP </a:t>
            </a:r>
            <a:endParaRPr lang="de-DE" sz="2000" b="0" dirty="0" smtClean="0"/>
          </a:p>
        </p:txBody>
      </p:sp>
      <p:sp>
        <p:nvSpPr>
          <p:cNvPr id="9221" name="Text Box 12"/>
          <p:cNvSpPr txBox="1">
            <a:spLocks noChangeArrowheads="1"/>
          </p:cNvSpPr>
          <p:nvPr/>
        </p:nvSpPr>
        <p:spPr bwMode="auto">
          <a:xfrm>
            <a:off x="2068513" y="1270000"/>
            <a:ext cx="7075487" cy="3108543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None/>
            </a:pPr>
            <a:r>
              <a:rPr lang="de-DE" sz="2000" b="1" dirty="0"/>
              <a:t>Features: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r>
              <a:rPr lang="de-DE" sz="2000" dirty="0"/>
              <a:t>Measured variables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/>
              <a:t>pH and ORP/Redox switchable 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r>
              <a:rPr lang="de-DE" sz="2000" dirty="0" smtClean="0"/>
              <a:t>Enclosure </a:t>
            </a:r>
            <a:r>
              <a:rPr lang="de-DE" sz="2000" dirty="0"/>
              <a:t>rating: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 smtClean="0"/>
              <a:t>Nema 6 (IP 67)</a:t>
            </a: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r>
              <a:rPr lang="de-DE" sz="2000" dirty="0"/>
              <a:t>Dimensions: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 smtClean="0"/>
              <a:t>5.3“ </a:t>
            </a:r>
            <a:r>
              <a:rPr lang="de-DE" sz="2000" dirty="0"/>
              <a:t>x </a:t>
            </a:r>
            <a:r>
              <a:rPr lang="de-DE" sz="2000" dirty="0" smtClean="0"/>
              <a:t>4.9“ </a:t>
            </a:r>
            <a:r>
              <a:rPr lang="de-DE" sz="2000" dirty="0"/>
              <a:t>x </a:t>
            </a:r>
            <a:r>
              <a:rPr lang="de-DE" sz="2000" dirty="0" smtClean="0"/>
              <a:t>2.95“ </a:t>
            </a:r>
            <a:r>
              <a:rPr lang="de-DE" sz="2000" dirty="0"/>
              <a:t>(H x </a:t>
            </a:r>
            <a:r>
              <a:rPr lang="de-DE" sz="2000" dirty="0" smtClean="0"/>
              <a:t>W </a:t>
            </a:r>
            <a:r>
              <a:rPr lang="de-DE" sz="2000" dirty="0"/>
              <a:t>x </a:t>
            </a:r>
            <a:r>
              <a:rPr lang="de-DE" sz="2000" dirty="0" smtClean="0"/>
              <a:t>D)</a:t>
            </a:r>
            <a:endParaRPr lang="de-DE" sz="2000" dirty="0"/>
          </a:p>
        </p:txBody>
      </p:sp>
      <p:pic>
        <p:nvPicPr>
          <p:cNvPr id="9222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975" y="2019300"/>
            <a:ext cx="1470025" cy="15589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9AF82A44-044B-48F4-8B51-C871BFA0E72E}" type="datetime1">
              <a:rPr lang="de-DE" smtClean="0"/>
              <a:pPr/>
              <a:t>01.09.2010</a:t>
            </a:fld>
            <a:endParaRPr lang="de-DE" smtClean="0"/>
          </a:p>
        </p:txBody>
      </p:sp>
      <p:sp>
        <p:nvSpPr>
          <p:cNvPr id="10243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50E228-E75F-4133-A9FD-4A65EAA60B28}" type="slidenum">
              <a:rPr lang="de-DE" smtClean="0"/>
              <a:pPr/>
              <a:t>3</a:t>
            </a:fld>
            <a:endParaRPr lang="de-DE" smtClean="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 smtClean="0"/>
              <a:t>Compact Controller for pH/ORP </a:t>
            </a:r>
            <a:endParaRPr lang="de-DE" sz="2000" b="0" dirty="0" smtClean="0"/>
          </a:p>
        </p:txBody>
      </p:sp>
      <p:sp>
        <p:nvSpPr>
          <p:cNvPr id="10245" name="Text Box 12"/>
          <p:cNvSpPr txBox="1">
            <a:spLocks noChangeArrowheads="1"/>
          </p:cNvSpPr>
          <p:nvPr/>
        </p:nvSpPr>
        <p:spPr bwMode="auto">
          <a:xfrm>
            <a:off x="2068513" y="1292225"/>
            <a:ext cx="7075487" cy="4062651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None/>
            </a:pPr>
            <a:r>
              <a:rPr lang="de-DE" sz="2000" b="1" dirty="0"/>
              <a:t>Features:</a:t>
            </a: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r>
              <a:rPr lang="de-DE" sz="2000" dirty="0"/>
              <a:t>Control directions: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/>
              <a:t>One control direction (selectable lowering</a:t>
            </a:r>
            <a:r>
              <a:rPr lang="de-DE" sz="2000" dirty="0">
                <a:latin typeface="Calibri" pitchFamily="34" charset="0"/>
              </a:rPr>
              <a:t>↓ or </a:t>
            </a:r>
            <a:r>
              <a:rPr lang="de-DE" sz="2000" dirty="0" smtClean="0">
                <a:latin typeface="Calibri" pitchFamily="34" charset="0"/>
              </a:rPr>
              <a:t>raising↑ </a:t>
            </a:r>
            <a:r>
              <a:rPr lang="de-DE" sz="2000" dirty="0">
                <a:latin typeface="Calibri" pitchFamily="34" charset="0"/>
              </a:rPr>
              <a:t>of a value</a:t>
            </a:r>
            <a:r>
              <a:rPr lang="de-DE" sz="2000" dirty="0"/>
              <a:t>)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r>
              <a:rPr lang="de-DE" sz="2000" dirty="0" smtClean="0"/>
              <a:t>Loop </a:t>
            </a:r>
            <a:r>
              <a:rPr lang="de-DE" sz="2000" dirty="0"/>
              <a:t>control / functions: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/>
              <a:t>1-way </a:t>
            </a:r>
            <a:r>
              <a:rPr lang="de-DE" sz="2000" dirty="0" smtClean="0"/>
              <a:t>P or PID </a:t>
            </a:r>
            <a:r>
              <a:rPr lang="de-DE" sz="2000" dirty="0"/>
              <a:t>loop controller </a:t>
            </a:r>
            <a:r>
              <a:rPr lang="de-DE" sz="2000" dirty="0" smtClean="0"/>
              <a:t> </a:t>
            </a: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/>
              <a:t>1 pulse frequency output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/>
              <a:t>1 power relay as alarm or limit or </a:t>
            </a:r>
            <a:r>
              <a:rPr lang="de-DE" sz="2000" dirty="0" smtClean="0"/>
              <a:t>solenoid</a:t>
            </a: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/>
              <a:t>1 mA output </a:t>
            </a:r>
            <a:r>
              <a:rPr lang="de-DE" sz="2000" dirty="0" smtClean="0"/>
              <a:t>4…20 mA </a:t>
            </a:r>
            <a:r>
              <a:rPr lang="de-DE" sz="2000" dirty="0"/>
              <a:t>(measured value or control output)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/>
              <a:t>Priming function (</a:t>
            </a:r>
            <a:r>
              <a:rPr lang="de-DE" sz="2000" dirty="0">
                <a:latin typeface="Calibri" pitchFamily="34" charset="0"/>
              </a:rPr>
              <a:t>↑↓- press simultaneous)</a:t>
            </a:r>
            <a:r>
              <a:rPr lang="de-DE" sz="2000" dirty="0"/>
              <a:t> acts </a:t>
            </a:r>
            <a:r>
              <a:rPr lang="de-DE" sz="2000" dirty="0" smtClean="0"/>
              <a:t>on </a:t>
            </a:r>
            <a:r>
              <a:rPr lang="de-DE" sz="2000" dirty="0"/>
              <a:t>all </a:t>
            </a:r>
            <a:r>
              <a:rPr lang="de-DE" sz="2000" dirty="0" smtClean="0"/>
              <a:t>outputs</a:t>
            </a:r>
            <a:endParaRPr lang="de-DE" sz="2000" dirty="0"/>
          </a:p>
        </p:txBody>
      </p:sp>
      <p:pic>
        <p:nvPicPr>
          <p:cNvPr id="1024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975" y="2019300"/>
            <a:ext cx="1470025" cy="15589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BC5E9A7-D32F-4C2F-8AAB-C9F81E95620F}" type="datetime1">
              <a:rPr lang="de-DE" smtClean="0"/>
              <a:pPr/>
              <a:t>01.09.2010</a:t>
            </a:fld>
            <a:endParaRPr lang="de-DE" smtClean="0"/>
          </a:p>
        </p:txBody>
      </p:sp>
      <p:sp>
        <p:nvSpPr>
          <p:cNvPr id="11267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E1AB1D4-76FF-4D4F-BC4C-C830978D0AF6}" type="slidenum">
              <a:rPr lang="de-DE" smtClean="0"/>
              <a:pPr/>
              <a:t>4</a:t>
            </a:fld>
            <a:endParaRPr lang="de-DE" smtClean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Compact Controller for pH/ORP </a:t>
            </a:r>
            <a:endParaRPr lang="de-DE" sz="2000" b="0" dirty="0" smtClean="0"/>
          </a:p>
        </p:txBody>
      </p:sp>
      <p:sp>
        <p:nvSpPr>
          <p:cNvPr id="11269" name="Text Box 12"/>
          <p:cNvSpPr txBox="1">
            <a:spLocks noChangeArrowheads="1"/>
          </p:cNvSpPr>
          <p:nvPr/>
        </p:nvSpPr>
        <p:spPr bwMode="auto">
          <a:xfrm>
            <a:off x="2068513" y="1487488"/>
            <a:ext cx="7075487" cy="480060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None/>
            </a:pPr>
            <a:r>
              <a:rPr lang="de-DE" sz="2000" b="1" dirty="0"/>
              <a:t>Features: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None/>
            </a:pPr>
            <a:endParaRPr lang="de-DE" sz="2000" b="1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r>
              <a:rPr lang="de-DE" sz="2000" dirty="0"/>
              <a:t>Measuring ranges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/>
              <a:t>pH: 0.00…14.00 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/>
              <a:t>ORP/Redox: -1000 … + 1000mV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r>
              <a:rPr lang="de-DE" sz="2000" dirty="0"/>
              <a:t>Temperature compensation for pH via Pt1000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/>
              <a:t>Compensation range: </a:t>
            </a:r>
            <a:r>
              <a:rPr lang="de-DE" sz="2000" dirty="0" smtClean="0"/>
              <a:t>32 </a:t>
            </a:r>
            <a:r>
              <a:rPr lang="de-DE" sz="2000" dirty="0"/>
              <a:t>… </a:t>
            </a:r>
            <a:r>
              <a:rPr lang="de-DE" sz="2000" dirty="0" smtClean="0"/>
              <a:t>+248°F</a:t>
            </a: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r>
              <a:rPr lang="de-DE" sz="2000" dirty="0"/>
              <a:t>Power supply: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/>
              <a:t>90 – </a:t>
            </a:r>
            <a:r>
              <a:rPr lang="de-DE" sz="2000" dirty="0" smtClean="0"/>
              <a:t>253V</a:t>
            </a:r>
            <a:r>
              <a:rPr lang="de-DE" sz="2000" dirty="0"/>
              <a:t>, 50/60 Hz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r>
              <a:rPr lang="de-DE" sz="2000" dirty="0"/>
              <a:t>Temperature range (operation)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/>
              <a:t>Ambient temperature -</a:t>
            </a:r>
            <a:r>
              <a:rPr lang="de-DE" sz="2000" dirty="0" smtClean="0"/>
              <a:t>14 </a:t>
            </a:r>
            <a:r>
              <a:rPr lang="de-DE" sz="2000" dirty="0"/>
              <a:t>... </a:t>
            </a:r>
            <a:r>
              <a:rPr lang="de-DE" sz="2000" dirty="0" smtClean="0"/>
              <a:t>+140°F</a:t>
            </a:r>
            <a:endParaRPr lang="de-DE" sz="2000" dirty="0"/>
          </a:p>
        </p:txBody>
      </p:sp>
      <p:pic>
        <p:nvPicPr>
          <p:cNvPr id="11270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975" y="2019300"/>
            <a:ext cx="1470025" cy="15589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D846523-9902-4458-877A-552C707FA0EE}" type="datetime1">
              <a:rPr lang="de-DE" smtClean="0"/>
              <a:pPr/>
              <a:t>01.09.2010</a:t>
            </a:fld>
            <a:endParaRPr lang="de-DE" smtClean="0"/>
          </a:p>
        </p:txBody>
      </p:sp>
      <p:sp>
        <p:nvSpPr>
          <p:cNvPr id="12291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C69AD20-27D7-4B0A-A196-AB93D0B0CBA5}" type="slidenum">
              <a:rPr lang="de-DE" smtClean="0"/>
              <a:pPr/>
              <a:t>5</a:t>
            </a:fld>
            <a:endParaRPr lang="de-DE" smtClean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 smtClean="0"/>
              <a:t>Compact Controller for pH/ORP </a:t>
            </a:r>
            <a:endParaRPr lang="de-DE" sz="2000" b="0" dirty="0" smtClean="0"/>
          </a:p>
        </p:txBody>
      </p:sp>
      <p:sp>
        <p:nvSpPr>
          <p:cNvPr id="12293" name="Text Box 12"/>
          <p:cNvSpPr txBox="1">
            <a:spLocks noChangeArrowheads="1"/>
          </p:cNvSpPr>
          <p:nvPr/>
        </p:nvSpPr>
        <p:spPr bwMode="auto">
          <a:xfrm>
            <a:off x="1885950" y="1270000"/>
            <a:ext cx="7397750" cy="6032421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endParaRPr lang="de-DE" sz="2000" b="1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r>
              <a:rPr lang="de-DE" sz="2000" b="1" dirty="0" smtClean="0"/>
              <a:t>Additional </a:t>
            </a:r>
            <a:r>
              <a:rPr lang="de-DE" sz="2000" b="1" dirty="0"/>
              <a:t>features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r>
              <a:rPr lang="de-DE" sz="2000" dirty="0" smtClean="0"/>
              <a:t>pH sensor </a:t>
            </a:r>
            <a:r>
              <a:rPr lang="de-DE" sz="2000" dirty="0"/>
              <a:t>check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 smtClean="0"/>
              <a:t>Checks </a:t>
            </a:r>
            <a:r>
              <a:rPr lang="de-DE" sz="2000" dirty="0"/>
              <a:t>if </a:t>
            </a:r>
            <a:r>
              <a:rPr lang="de-DE" sz="2000" dirty="0" smtClean="0"/>
              <a:t>sensor </a:t>
            </a:r>
            <a:r>
              <a:rPr lang="de-DE" sz="2000" dirty="0"/>
              <a:t>is </a:t>
            </a:r>
            <a:r>
              <a:rPr lang="de-DE" sz="2000" dirty="0" smtClean="0"/>
              <a:t>not connected </a:t>
            </a:r>
            <a:r>
              <a:rPr lang="de-DE" sz="2000" dirty="0"/>
              <a:t>and if sensor input is </a:t>
            </a:r>
            <a:r>
              <a:rPr lang="de-DE" sz="2000" dirty="0" smtClean="0"/>
              <a:t>disrupted. </a:t>
            </a: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r>
              <a:rPr lang="de-DE" sz="2000" dirty="0"/>
              <a:t>Checkout time for LIMIT and CONTROL (LIMIT ERR)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/>
              <a:t>Monitoring of the control output (monitoring of the control output level for a checkout time), puts control output to basic </a:t>
            </a:r>
            <a:r>
              <a:rPr lang="de-DE" sz="2000" dirty="0" smtClean="0"/>
              <a:t>load - no </a:t>
            </a:r>
            <a:r>
              <a:rPr lang="de-DE" sz="2000" dirty="0"/>
              <a:t>automatic reset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/>
              <a:t>Monitoring of the limits for a TIMELIM, stops control if limits are exceeded for longer than TIMELIM, automatic reset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r>
              <a:rPr lang="de-DE" sz="2000" dirty="0"/>
              <a:t>Error </a:t>
            </a:r>
            <a:r>
              <a:rPr lang="de-DE" sz="2000" dirty="0" smtClean="0"/>
              <a:t>Log</a:t>
            </a: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 dirty="0" smtClean="0"/>
              <a:t>The </a:t>
            </a:r>
            <a:r>
              <a:rPr lang="de-DE" sz="2000" dirty="0"/>
              <a:t>last 3 errors are kept in </a:t>
            </a:r>
            <a:r>
              <a:rPr lang="de-DE" sz="2000" dirty="0" smtClean="0"/>
              <a:t>display </a:t>
            </a: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endParaRPr lang="de-DE" sz="2000" dirty="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endParaRPr lang="de-DE" sz="2000" dirty="0"/>
          </a:p>
        </p:txBody>
      </p:sp>
      <p:pic>
        <p:nvPicPr>
          <p:cNvPr id="1229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975" y="2019300"/>
            <a:ext cx="1470025" cy="15589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 cost series of:</a:t>
            </a:r>
          </a:p>
          <a:p>
            <a:pPr lvl="1"/>
            <a:r>
              <a:rPr lang="en-US" dirty="0" smtClean="0"/>
              <a:t>Signet</a:t>
            </a:r>
          </a:p>
          <a:p>
            <a:pPr lvl="1"/>
            <a:r>
              <a:rPr lang="en-US" dirty="0" smtClean="0"/>
              <a:t>Omega</a:t>
            </a:r>
          </a:p>
          <a:p>
            <a:pPr lvl="1"/>
            <a:r>
              <a:rPr lang="en-US" dirty="0" err="1" smtClean="0"/>
              <a:t>Hach</a:t>
            </a:r>
            <a:endParaRPr lang="en-US" dirty="0" smtClean="0"/>
          </a:p>
          <a:p>
            <a:pPr lvl="1"/>
            <a:r>
              <a:rPr lang="en-US" dirty="0" smtClean="0"/>
              <a:t>Rosemount</a:t>
            </a:r>
          </a:p>
          <a:p>
            <a:pPr lvl="1"/>
            <a:r>
              <a:rPr lang="en-US" dirty="0" smtClean="0"/>
              <a:t>LMI</a:t>
            </a:r>
          </a:p>
          <a:p>
            <a:pPr lvl="1"/>
            <a:r>
              <a:rPr lang="en-US" dirty="0" err="1" smtClean="0"/>
              <a:t>Pulsatron</a:t>
            </a:r>
            <a:endParaRPr lang="en-US" dirty="0" smtClean="0"/>
          </a:p>
          <a:p>
            <a:pPr lvl="1"/>
            <a:r>
              <a:rPr lang="en-US" dirty="0" err="1" smtClean="0"/>
              <a:t>Grundfos</a:t>
            </a:r>
            <a:r>
              <a:rPr lang="en-US" dirty="0" smtClean="0"/>
              <a:t>/</a:t>
            </a:r>
            <a:r>
              <a:rPr lang="en-US" dirty="0" err="1" smtClean="0"/>
              <a:t>Alldos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5D6D44-1D23-45A9-975E-4DCA17199742}" type="datetime1">
              <a:rPr lang="de-DE" smtClean="0"/>
              <a:pPr>
                <a:defRPr/>
              </a:pPr>
              <a:t>01.09.2010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57AF3E-4D64-4D7F-92F5-EEFB7A4CE0CE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6E03AE2F-3FAD-4A69-88F4-A2B5F499A3FE}" type="datetime1">
              <a:rPr lang="de-DE" smtClean="0"/>
              <a:pPr/>
              <a:t>01.09.2010</a:t>
            </a:fld>
            <a:endParaRPr lang="de-DE" smtClean="0"/>
          </a:p>
        </p:txBody>
      </p:sp>
      <p:sp>
        <p:nvSpPr>
          <p:cNvPr id="13315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35316E5-A625-4812-845F-1DCEB1E75990}" type="slidenum">
              <a:rPr lang="de-DE" smtClean="0"/>
              <a:pPr/>
              <a:t>7</a:t>
            </a:fld>
            <a:endParaRPr lang="de-DE" smtClean="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 smtClean="0"/>
              <a:t>Compact Controller for pH/ORP </a:t>
            </a:r>
            <a:endParaRPr lang="de-DE" sz="2000" b="0" dirty="0" smtClean="0"/>
          </a:p>
        </p:txBody>
      </p:sp>
      <p:pic>
        <p:nvPicPr>
          <p:cNvPr id="1331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975" y="2019300"/>
            <a:ext cx="1470025" cy="15589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13318" name="Text Box 12"/>
          <p:cNvSpPr txBox="1">
            <a:spLocks noChangeArrowheads="1"/>
          </p:cNvSpPr>
          <p:nvPr/>
        </p:nvSpPr>
        <p:spPr bwMode="auto">
          <a:xfrm>
            <a:off x="2068513" y="1312863"/>
            <a:ext cx="7075487" cy="27082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None/>
            </a:pPr>
            <a:r>
              <a:rPr lang="de-DE" sz="2000" b="1"/>
              <a:t>Features:</a:t>
            </a:r>
            <a:endParaRPr lang="de-DE" sz="200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endParaRPr lang="de-DE" sz="2000"/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r>
              <a:rPr lang="de-DE" sz="2000"/>
              <a:t>Password protection: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/>
              <a:t>Free access = 5000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2000"/>
              <a:t>master password are the last 4 digits of the serial number e.g. </a:t>
            </a:r>
            <a:br>
              <a:rPr lang="de-DE" sz="2000"/>
            </a:br>
            <a:r>
              <a:rPr lang="de-DE" sz="2000"/>
              <a:t>Serial number = 2010012458</a:t>
            </a:r>
          </a:p>
          <a:p>
            <a:pPr marL="180975" indent="-180975">
              <a:spcBef>
                <a:spcPct val="10000"/>
              </a:spcBef>
              <a:buClr>
                <a:srgbClr val="FF9900"/>
              </a:buClr>
            </a:pPr>
            <a:endParaRPr lang="de-DE" sz="2000"/>
          </a:p>
        </p:txBody>
      </p:sp>
      <p:sp>
        <p:nvSpPr>
          <p:cNvPr id="13319" name="Rechteck 6"/>
          <p:cNvSpPr>
            <a:spLocks noChangeArrowheads="1"/>
          </p:cNvSpPr>
          <p:nvPr/>
        </p:nvSpPr>
        <p:spPr bwMode="auto">
          <a:xfrm>
            <a:off x="5035550" y="3295650"/>
            <a:ext cx="655638" cy="32226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Compact Controller pH/ORP - Terminals</a:t>
            </a:r>
          </a:p>
        </p:txBody>
      </p:sp>
      <p:sp>
        <p:nvSpPr>
          <p:cNvPr id="15363" name="Datumsplatzhalt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85A4077E-CEBB-46F7-BC1E-D5E1BEEC4D60}" type="datetime1">
              <a:rPr lang="de-DE" smtClean="0"/>
              <a:pPr/>
              <a:t>01.09.2010</a:t>
            </a:fld>
            <a:endParaRPr lang="de-DE" smtClean="0"/>
          </a:p>
        </p:txBody>
      </p:sp>
      <p:sp>
        <p:nvSpPr>
          <p:cNvPr id="15364" name="Foliennummernplatzhalt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B681F2A-C217-4CBE-B63B-D7EC5B374EFB}" type="slidenum">
              <a:rPr lang="de-DE" smtClean="0"/>
              <a:pPr/>
              <a:t>8</a:t>
            </a:fld>
            <a:endParaRPr lang="de-DE" smtClean="0"/>
          </a:p>
        </p:txBody>
      </p:sp>
      <p:pic>
        <p:nvPicPr>
          <p:cNvPr id="15365" name="Picture 3" descr="F:\DCIM\100CANON\IMG_01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8050" y="1673225"/>
            <a:ext cx="6632575" cy="497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Display and Operation</a:t>
            </a:r>
          </a:p>
        </p:txBody>
      </p:sp>
      <p:sp>
        <p:nvSpPr>
          <p:cNvPr id="2150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1508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182E5D8-F2EA-48BE-AF4A-B6913CD7A42F}" type="datetime1">
              <a:rPr lang="de-DE" smtClean="0"/>
              <a:pPr/>
              <a:t>01.09.2010</a:t>
            </a:fld>
            <a:endParaRPr lang="de-DE" smtClean="0"/>
          </a:p>
        </p:txBody>
      </p:sp>
      <p:sp>
        <p:nvSpPr>
          <p:cNvPr id="21509" name="Foliennummernplatzhalt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A062C5F-210F-4488-83CF-2B3331953B31}" type="slidenum">
              <a:rPr lang="de-DE" smtClean="0"/>
              <a:pPr/>
              <a:t>9</a:t>
            </a:fld>
            <a:endParaRPr lang="de-DE" smtClean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513" y="1358900"/>
            <a:ext cx="8829675" cy="52578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Minent_2005_2006">
  <a:themeElements>
    <a:clrScheme name="ProMinent_2005_200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Minent_2005_200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oMinent_2005_20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Minent_2005_20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Minent_2005_20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Minent_2005_20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Minent_2005_20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Minent_2005_20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inent_2005_20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inent_2005_20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inent_2005_20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inent_2005_20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inent_2005_20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Minent_2005_20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C:\Dokumente und Einstellungen\DBerger\Anwendungsdaten\Microsoft\Vorlagen\ProMinent_2005_2006.pot</Template>
  <TotalTime>36</TotalTime>
  <Words>402</Words>
  <Application>Microsoft Office PowerPoint</Application>
  <PresentationFormat>On-screen Show (4:3)</PresentationFormat>
  <Paragraphs>120</Paragraphs>
  <Slides>16</Slides>
  <Notes>5</Notes>
  <HiddenSlides>6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ProMinent_2005_2006</vt:lpstr>
      <vt:lpstr>Compact Controller for pH/ORP </vt:lpstr>
      <vt:lpstr>Compact Controller for pH/ORP </vt:lpstr>
      <vt:lpstr>Compact Controller for pH/ORP </vt:lpstr>
      <vt:lpstr>Compact Controller for pH/ORP </vt:lpstr>
      <vt:lpstr>Compact Controller for pH/ORP </vt:lpstr>
      <vt:lpstr>Competition</vt:lpstr>
      <vt:lpstr>Compact Controller for pH/ORP </vt:lpstr>
      <vt:lpstr>Compact Controller pH/ORP - Terminals</vt:lpstr>
      <vt:lpstr>Display and Operation</vt:lpstr>
      <vt:lpstr>Operation of Compact Controller – key pad</vt:lpstr>
      <vt:lpstr>Operation of Compact Controller</vt:lpstr>
      <vt:lpstr>Operation of Compact Controller</vt:lpstr>
      <vt:lpstr>Operation of Compact Controller</vt:lpstr>
      <vt:lpstr>Compact Controller key pad – CAL-key</vt:lpstr>
      <vt:lpstr>Compact Controller Menu overview with  – i ► - key</vt:lpstr>
      <vt:lpstr>Compact Controller Menu Outline</vt:lpstr>
    </vt:vector>
  </TitlesOfParts>
  <Company>ProMinent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Dr. Fuchs; D. Berger</dc:creator>
  <cp:lastModifiedBy> </cp:lastModifiedBy>
  <cp:revision>847</cp:revision>
  <cp:lastPrinted>2000-07-21T07:29:10Z</cp:lastPrinted>
  <dcterms:created xsi:type="dcterms:W3CDTF">2003-07-14T05:54:23Z</dcterms:created>
  <dcterms:modified xsi:type="dcterms:W3CDTF">2010-09-01T11:47:06Z</dcterms:modified>
</cp:coreProperties>
</file>