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381" r:id="rId3"/>
    <p:sldId id="347" r:id="rId4"/>
    <p:sldId id="380" r:id="rId5"/>
    <p:sldId id="382" r:id="rId6"/>
    <p:sldId id="349" r:id="rId7"/>
    <p:sldId id="350" r:id="rId8"/>
    <p:sldId id="351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1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3" r:id="rId27"/>
    <p:sldId id="374" r:id="rId28"/>
    <p:sldId id="377" r:id="rId29"/>
    <p:sldId id="378" r:id="rId30"/>
    <p:sldId id="3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94660"/>
  </p:normalViewPr>
  <p:slideViewPr>
    <p:cSldViewPr>
      <p:cViewPr varScale="1">
        <p:scale>
          <a:sx n="142" d="100"/>
          <a:sy n="142" d="100"/>
        </p:scale>
        <p:origin x="-1576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>
            <a:spLocks/>
          </p:cNvSpPr>
          <p:nvPr/>
        </p:nvSpPr>
        <p:spPr bwMode="auto">
          <a:xfrm>
            <a:off x="0" y="1219200"/>
            <a:ext cx="91440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337344"/>
            <a:ext cx="304800" cy="1710656"/>
            <a:chOff x="5406" y="79"/>
            <a:chExt cx="129" cy="72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V="1">
            <a:off x="0" y="3200400"/>
            <a:ext cx="9144000" cy="1270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44888"/>
            <a:ext cx="6019800" cy="1900237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17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19200"/>
            <a:ext cx="6705600" cy="1981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6" name="Picture 15" descr="sideba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6640" y="-1"/>
            <a:ext cx="1737360" cy="76245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274638"/>
            <a:ext cx="1925638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6261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313"/>
            <a:ext cx="7704138" cy="48974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8147050" cy="48974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7750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484313"/>
            <a:ext cx="377666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lau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74763"/>
            <a:ext cx="83756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0" y="228600"/>
            <a:ext cx="8686799" cy="1046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0" y="1268413"/>
            <a:ext cx="8686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994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Type Header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629400"/>
            <a:ext cx="883920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6629400"/>
            <a:ext cx="2057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fld id="{1F1622F5-5156-4821-87B2-B0D52E9C4D7E}" type="datetime1">
              <a:rPr lang="en-US" sz="800" b="0" smtClean="0"/>
              <a:pPr/>
              <a:t>6/8/12</a:t>
            </a:fld>
            <a:endParaRPr lang="en-US" sz="800" b="0" dirty="0"/>
          </a:p>
        </p:txBody>
      </p:sp>
      <p:pic>
        <p:nvPicPr>
          <p:cNvPr id="15" name="Picture 14" descr="sidebar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81304" y="0"/>
            <a:ext cx="1572768" cy="6902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868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A965BF-45D6-4218-A21D-217AE81888AF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xmlns:p14="http://schemas.microsoft.com/office/powerpoint/2010/main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  <a:ea typeface="+mn-ea"/>
          <a:cs typeface="+mn-cs"/>
        </a:defRPr>
      </a:lvl1pPr>
      <a:lvl2pPr marL="75088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2pPr>
      <a:lvl3pPr marL="97313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3pPr>
      <a:lvl4pPr marL="1263650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4pPr>
      <a:lvl5pPr marL="1538288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20" Type="http://schemas.openxmlformats.org/officeDocument/2006/relationships/slide" Target="slide21.xml"/><Relationship Id="rId21" Type="http://schemas.openxmlformats.org/officeDocument/2006/relationships/slide" Target="slide22.xml"/><Relationship Id="rId22" Type="http://schemas.openxmlformats.org/officeDocument/2006/relationships/slide" Target="slide23.xml"/><Relationship Id="rId23" Type="http://schemas.openxmlformats.org/officeDocument/2006/relationships/slide" Target="slide24.xml"/><Relationship Id="rId24" Type="http://schemas.openxmlformats.org/officeDocument/2006/relationships/slide" Target="slide26.xml"/><Relationship Id="rId25" Type="http://schemas.openxmlformats.org/officeDocument/2006/relationships/slide" Target="slide27.xml"/><Relationship Id="rId10" Type="http://schemas.openxmlformats.org/officeDocument/2006/relationships/slide" Target="slide11.xml"/><Relationship Id="rId11" Type="http://schemas.openxmlformats.org/officeDocument/2006/relationships/slide" Target="slide12.xml"/><Relationship Id="rId12" Type="http://schemas.openxmlformats.org/officeDocument/2006/relationships/slide" Target="slide13.xml"/><Relationship Id="rId13" Type="http://schemas.openxmlformats.org/officeDocument/2006/relationships/slide" Target="slide14.xml"/><Relationship Id="rId14" Type="http://schemas.openxmlformats.org/officeDocument/2006/relationships/slide" Target="slide15.xml"/><Relationship Id="rId15" Type="http://schemas.openxmlformats.org/officeDocument/2006/relationships/slide" Target="slide16.xml"/><Relationship Id="rId16" Type="http://schemas.openxmlformats.org/officeDocument/2006/relationships/slide" Target="slide17.xml"/><Relationship Id="rId17" Type="http://schemas.openxmlformats.org/officeDocument/2006/relationships/slide" Target="slide18.xml"/><Relationship Id="rId18" Type="http://schemas.openxmlformats.org/officeDocument/2006/relationships/slide" Target="slide19.xml"/><Relationship Id="rId19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Distributor Sales Territories (June, 2012)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ProMinent</a:t>
            </a:r>
            <a:r>
              <a:rPr lang="en-US" dirty="0" smtClean="0"/>
              <a:t> Aquatics Group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56388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56388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7056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4419600" y="3048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0247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22860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6294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59436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750" y="1239441"/>
            <a:ext cx="3775075" cy="5387181"/>
          </a:xfrm>
        </p:spPr>
        <p:txBody>
          <a:bodyPr/>
          <a:lstStyle/>
          <a:p>
            <a:r>
              <a:rPr lang="en-US" sz="1800" dirty="0" smtClean="0">
                <a:hlinkClick r:id="rId2" action="ppaction://hlinksldjump"/>
              </a:rPr>
              <a:t>Regional Sales Territories</a:t>
            </a:r>
            <a:endParaRPr lang="en-US" sz="1800" dirty="0" smtClean="0"/>
          </a:p>
          <a:p>
            <a:r>
              <a:rPr lang="en-US" sz="1800" dirty="0" smtClean="0">
                <a:hlinkClick r:id="rId3" action="ppaction://hlinksldjump"/>
              </a:rPr>
              <a:t>Distributor Sales Territories</a:t>
            </a:r>
            <a:endParaRPr lang="en-US" sz="1800" dirty="0" smtClean="0"/>
          </a:p>
          <a:p>
            <a:r>
              <a:rPr lang="en-US" sz="1800" dirty="0" smtClean="0">
                <a:hlinkClick r:id="rId4" action="ppaction://hlinksldjump"/>
              </a:rPr>
              <a:t>Jim Tanner Unassigned Territories</a:t>
            </a:r>
            <a:endParaRPr lang="en-US" sz="1800" dirty="0" smtClean="0"/>
          </a:p>
          <a:p>
            <a:r>
              <a:rPr lang="en-US" sz="1800" dirty="0" smtClean="0">
                <a:hlinkClick r:id="rId5" action="ppaction://hlinksldjump"/>
              </a:rPr>
              <a:t>American Enzyme</a:t>
            </a:r>
            <a:endParaRPr lang="en-US" sz="1800" dirty="0" smtClean="0"/>
          </a:p>
          <a:p>
            <a:r>
              <a:rPr lang="en-US" sz="1800" dirty="0" err="1" smtClean="0">
                <a:hlinkClick r:id="rId6" action="ppaction://hlinksldjump"/>
              </a:rPr>
              <a:t>AquaFection</a:t>
            </a:r>
            <a:endParaRPr lang="en-US" sz="1800" dirty="0" smtClean="0"/>
          </a:p>
          <a:p>
            <a:r>
              <a:rPr lang="en-US" sz="1800" dirty="0" smtClean="0">
                <a:hlinkClick r:id="rId7" action="ppaction://hlinksldjump"/>
              </a:rPr>
              <a:t>Aquatic Consulting Equipment</a:t>
            </a:r>
            <a:endParaRPr lang="en-US" sz="1800" dirty="0" smtClean="0"/>
          </a:p>
          <a:p>
            <a:r>
              <a:rPr lang="en-US" sz="1800" dirty="0" err="1" smtClean="0">
                <a:hlinkClick r:id="rId8" action="ppaction://hlinksldjump"/>
              </a:rPr>
              <a:t>Buddenbaum</a:t>
            </a:r>
            <a:r>
              <a:rPr lang="en-US" sz="1800" dirty="0" smtClean="0">
                <a:hlinkClick r:id="rId8" action="ppaction://hlinksldjump"/>
              </a:rPr>
              <a:t> Moore</a:t>
            </a:r>
            <a:endParaRPr lang="en-US" sz="1800" dirty="0" smtClean="0"/>
          </a:p>
          <a:p>
            <a:r>
              <a:rPr lang="en-US" sz="1800" dirty="0" smtClean="0">
                <a:hlinkClick r:id="rId9" action="ppaction://hlinksldjump"/>
              </a:rPr>
              <a:t>Deep Run Aquatics</a:t>
            </a:r>
            <a:endParaRPr lang="en-US" sz="1800" dirty="0" smtClean="0"/>
          </a:p>
          <a:p>
            <a:r>
              <a:rPr lang="en-US" sz="1800" dirty="0" smtClean="0">
                <a:hlinkClick r:id="rId10" action="ppaction://hlinksldjump"/>
              </a:rPr>
              <a:t>Harper &amp; Company</a:t>
            </a:r>
            <a:endParaRPr lang="en-US" sz="1800" dirty="0" smtClean="0"/>
          </a:p>
          <a:p>
            <a:r>
              <a:rPr lang="en-US" sz="1800" dirty="0" smtClean="0">
                <a:hlinkClick r:id="rId11" action="ppaction://hlinksldjump"/>
              </a:rPr>
              <a:t>Legacy</a:t>
            </a:r>
            <a:endParaRPr lang="en-US" sz="1800" dirty="0" smtClean="0"/>
          </a:p>
          <a:p>
            <a:r>
              <a:rPr lang="en-US" sz="1800" dirty="0" smtClean="0">
                <a:hlinkClick r:id="rId12" action="ppaction://hlinksldjump"/>
              </a:rPr>
              <a:t>Miami Products Chemical Co.</a:t>
            </a:r>
            <a:endParaRPr lang="en-US" sz="1800" dirty="0" smtClean="0"/>
          </a:p>
          <a:p>
            <a:r>
              <a:rPr lang="en-US" sz="1800" dirty="0" smtClean="0">
                <a:hlinkClick r:id="rId13" action="ppaction://hlinksldjump"/>
              </a:rPr>
              <a:t>Smith Enterprises</a:t>
            </a:r>
            <a:endParaRPr lang="en-US" sz="1800" dirty="0" smtClean="0"/>
          </a:p>
          <a:p>
            <a:r>
              <a:rPr lang="en-US" sz="1800" dirty="0" smtClean="0">
                <a:hlinkClick r:id="rId14" action="ppaction://hlinksldjump"/>
              </a:rPr>
              <a:t>Streamline Aquatics</a:t>
            </a:r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7225" y="1239441"/>
            <a:ext cx="3776663" cy="5387181"/>
          </a:xfrm>
        </p:spPr>
        <p:txBody>
          <a:bodyPr/>
          <a:lstStyle/>
          <a:p>
            <a:r>
              <a:rPr lang="en-US" sz="1800" dirty="0" smtClean="0">
                <a:hlinkClick r:id="rId15" action="ppaction://hlinksldjump"/>
              </a:rPr>
              <a:t>Bob </a:t>
            </a:r>
            <a:r>
              <a:rPr lang="en-US" sz="1800" dirty="0" err="1" smtClean="0">
                <a:hlinkClick r:id="rId15" action="ppaction://hlinksldjump"/>
              </a:rPr>
              <a:t>Kappel</a:t>
            </a:r>
            <a:r>
              <a:rPr lang="en-US" sz="1800" dirty="0" smtClean="0">
                <a:hlinkClick r:id="rId15" action="ppaction://hlinksldjump"/>
              </a:rPr>
              <a:t> Unassigned Territories</a:t>
            </a:r>
            <a:endParaRPr lang="en-US" sz="1800" dirty="0" smtClean="0"/>
          </a:p>
          <a:p>
            <a:r>
              <a:rPr lang="en-US" sz="1800" dirty="0" smtClean="0">
                <a:hlinkClick r:id="rId16" action="ppaction://hlinksldjump"/>
              </a:rPr>
              <a:t>Aquatic Chemical Solutions</a:t>
            </a:r>
            <a:endParaRPr lang="en-US" sz="1800" dirty="0" smtClean="0"/>
          </a:p>
          <a:p>
            <a:r>
              <a:rPr lang="en-US" sz="1800" dirty="0" smtClean="0">
                <a:hlinkClick r:id="rId17" action="ppaction://hlinksldjump"/>
              </a:rPr>
              <a:t>Badger Pools</a:t>
            </a:r>
            <a:endParaRPr lang="en-US" sz="1800" dirty="0" smtClean="0"/>
          </a:p>
          <a:p>
            <a:r>
              <a:rPr lang="en-US" sz="1800" dirty="0" smtClean="0">
                <a:hlinkClick r:id="rId18" action="ppaction://hlinksldjump"/>
              </a:rPr>
              <a:t>Burton Pools &amp; Spas</a:t>
            </a:r>
            <a:endParaRPr lang="en-US" sz="1800" dirty="0" smtClean="0"/>
          </a:p>
          <a:p>
            <a:r>
              <a:rPr lang="en-US" sz="1800" dirty="0" smtClean="0">
                <a:hlinkClick r:id="rId19" action="ppaction://hlinksldjump"/>
              </a:rPr>
              <a:t>Commercial Aquatics</a:t>
            </a:r>
            <a:endParaRPr lang="en-US" sz="1800" dirty="0" smtClean="0"/>
          </a:p>
          <a:p>
            <a:r>
              <a:rPr lang="en-US" sz="1800" dirty="0" smtClean="0">
                <a:hlinkClick r:id="rId20" action="ppaction://hlinksldjump"/>
              </a:rPr>
              <a:t>Commercial Pool Repair</a:t>
            </a:r>
            <a:endParaRPr lang="en-US" sz="1800" dirty="0" smtClean="0"/>
          </a:p>
          <a:p>
            <a:r>
              <a:rPr lang="en-US" sz="1800" dirty="0" smtClean="0">
                <a:hlinkClick r:id="rId21" action="ppaction://hlinksldjump"/>
              </a:rPr>
              <a:t>Dynamic Water Solutions</a:t>
            </a:r>
            <a:endParaRPr lang="en-US" sz="1800" dirty="0" smtClean="0"/>
          </a:p>
          <a:p>
            <a:r>
              <a:rPr lang="en-US" sz="1800" dirty="0" smtClean="0">
                <a:hlinkClick r:id="rId22" action="ppaction://hlinksldjump"/>
              </a:rPr>
              <a:t>Knorr Systems</a:t>
            </a:r>
            <a:endParaRPr lang="en-US" sz="1800" dirty="0" smtClean="0"/>
          </a:p>
          <a:p>
            <a:r>
              <a:rPr lang="en-US" sz="1800" dirty="0" smtClean="0">
                <a:hlinkClick r:id="rId23" action="ppaction://hlinksldjump"/>
              </a:rPr>
              <a:t>Lincoln Aquatics</a:t>
            </a:r>
            <a:endParaRPr lang="en-US" sz="1800" dirty="0" smtClean="0"/>
          </a:p>
          <a:p>
            <a:r>
              <a:rPr lang="en-US" sz="1800" dirty="0" smtClean="0">
                <a:hlinkClick r:id="rId24" action="ppaction://hlinksldjump"/>
              </a:rPr>
              <a:t>Signature Aquatics</a:t>
            </a:r>
            <a:endParaRPr lang="en-US" sz="1800" dirty="0" smtClean="0"/>
          </a:p>
          <a:p>
            <a:r>
              <a:rPr lang="en-US" sz="1800" dirty="0" err="1" smtClean="0">
                <a:hlinkClick r:id="rId25" action="ppaction://hlinksldjump"/>
              </a:rPr>
              <a:t>Watco</a:t>
            </a:r>
            <a:r>
              <a:rPr lang="en-US" sz="1800" dirty="0" smtClean="0">
                <a:hlinkClick r:id="rId25" action="ppaction://hlinksldjump"/>
              </a:rPr>
              <a:t> Pools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23161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4008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4770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7056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0198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0960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0960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58674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2484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019800" y="2286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6096000" y="2286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" y="609600"/>
            <a:ext cx="90208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12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m_Unassigned_6_7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25"/>
            <a:ext cx="9144000" cy="6024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5867400" y="415925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31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1722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18288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781800" y="1524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image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447" y="457200"/>
            <a:ext cx="9196895" cy="6897671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6400800" y="381000"/>
            <a:ext cx="304800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2011_corporate_b">
  <a:themeElements>
    <a:clrScheme name="2005Corp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Corp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5Corp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2011_PFC_template</Template>
  <TotalTime>480</TotalTime>
  <Words>77</Words>
  <Application>Microsoft Macintosh PowerPoint</Application>
  <PresentationFormat>On-screen Show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2011_corporate_b</vt:lpstr>
      <vt:lpstr>ProMinent Aquatics Group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ProMinent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noelt</dc:creator>
  <cp:lastModifiedBy>Scott Staniszewski</cp:lastModifiedBy>
  <cp:revision>31</cp:revision>
  <dcterms:created xsi:type="dcterms:W3CDTF">2012-02-13T19:14:06Z</dcterms:created>
  <dcterms:modified xsi:type="dcterms:W3CDTF">2012-06-08T12:33:10Z</dcterms:modified>
</cp:coreProperties>
</file>