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71" r:id="rId16"/>
    <p:sldId id="283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8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F799-856A-47E8-9165-7D5134FED09F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8B4C-7291-4CD8-820C-7D4AB32AC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8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F799-856A-47E8-9165-7D5134FED09F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8B4C-7291-4CD8-820C-7D4AB32AC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76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F799-856A-47E8-9165-7D5134FED09F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8B4C-7291-4CD8-820C-7D4AB32AC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9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F799-856A-47E8-9165-7D5134FED09F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8B4C-7291-4CD8-820C-7D4AB32AC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8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F799-856A-47E8-9165-7D5134FED09F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8B4C-7291-4CD8-820C-7D4AB32AC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6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F799-856A-47E8-9165-7D5134FED09F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8B4C-7291-4CD8-820C-7D4AB32AC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5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F799-856A-47E8-9165-7D5134FED09F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8B4C-7291-4CD8-820C-7D4AB32AC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7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F799-856A-47E8-9165-7D5134FED09F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8B4C-7291-4CD8-820C-7D4AB32AC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9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F799-856A-47E8-9165-7D5134FED09F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8B4C-7291-4CD8-820C-7D4AB32AC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4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F799-856A-47E8-9165-7D5134FED09F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8B4C-7291-4CD8-820C-7D4AB32AC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5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F799-856A-47E8-9165-7D5134FED09F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8B4C-7291-4CD8-820C-7D4AB32AC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9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7F799-856A-47E8-9165-7D5134FED09F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18B4C-7291-4CD8-820C-7D4AB32AC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3" Type="http://schemas.openxmlformats.org/officeDocument/2006/relationships/slide" Target="slide6.xml"/><Relationship Id="rId21" Type="http://schemas.openxmlformats.org/officeDocument/2006/relationships/slide" Target="slide26.xml"/><Relationship Id="rId7" Type="http://schemas.openxmlformats.org/officeDocument/2006/relationships/slide" Target="slide10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" Type="http://schemas.openxmlformats.org/officeDocument/2006/relationships/slide" Target="slide5.xml"/><Relationship Id="rId16" Type="http://schemas.openxmlformats.org/officeDocument/2006/relationships/slide" Target="slide21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6.xml"/><Relationship Id="rId5" Type="http://schemas.openxmlformats.org/officeDocument/2006/relationships/slide" Target="slide8.xml"/><Relationship Id="rId15" Type="http://schemas.openxmlformats.org/officeDocument/2006/relationships/slide" Target="slide20.xml"/><Relationship Id="rId10" Type="http://schemas.openxmlformats.org/officeDocument/2006/relationships/slide" Target="slide14.xml"/><Relationship Id="rId19" Type="http://schemas.openxmlformats.org/officeDocument/2006/relationships/slide" Target="slide24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9.xml"/><Relationship Id="rId22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Franklin Gothic Condensed"/>
                <a:cs typeface="Franklin Gothic Condensed"/>
              </a:rPr>
              <a:t>Pr</a:t>
            </a:r>
            <a:r>
              <a:rPr lang="en-US" sz="6000" b="1" dirty="0" smtClean="0">
                <a:solidFill>
                  <a:srgbClr val="FF6600"/>
                </a:solidFill>
                <a:latin typeface="Franklin Gothic Condensed"/>
                <a:cs typeface="Franklin Gothic Condensed"/>
              </a:rPr>
              <a:t>o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Franklin Gothic Condensed"/>
                <a:cs typeface="Franklin Gothic Condensed"/>
              </a:rPr>
              <a:t>Minent Aquatics</a:t>
            </a:r>
            <a:endParaRPr lang="en-US" sz="6000" b="1" dirty="0">
              <a:solidFill>
                <a:schemeClr val="tx2">
                  <a:lumMod val="50000"/>
                </a:schemeClr>
              </a:solidFill>
              <a:latin typeface="Franklin Gothic Condensed"/>
              <a:cs typeface="Franklin Gothic Condense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  <a:latin typeface="Franklin Gothic Condensed"/>
                <a:cs typeface="Franklin Gothic Condensed"/>
              </a:rPr>
              <a:t>Territory Maps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Franklin Gothic Condensed"/>
                <a:cs typeface="Franklin Gothic Condensed"/>
              </a:rPr>
              <a:t>January 1, 2013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Franklin Gothic Condensed"/>
              <a:cs typeface="Franklin Gothic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518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8102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Franklin Gothic Condensed"/>
                <a:hlinkClick r:id="rId2" action="ppaction://hlinksldjump"/>
              </a:rPr>
              <a:t>Back to Contents</a:t>
            </a:r>
            <a:endParaRPr lang="en-US" sz="1000" b="1" dirty="0">
              <a:latin typeface="Franklin Gothic Condense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8102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Franklin Gothic Condensed"/>
                <a:hlinkClick r:id="rId2" action="ppaction://hlinksldjump"/>
              </a:rPr>
              <a:t>Back to Contents</a:t>
            </a:r>
            <a:endParaRPr lang="en-US" sz="1000" b="1" dirty="0">
              <a:latin typeface="Franklin Gothic Condense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8102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Franklin Gothic Condensed"/>
                <a:hlinkClick r:id="rId2" action="ppaction://hlinksldjump"/>
              </a:rPr>
              <a:t>Back to Contents</a:t>
            </a:r>
            <a:endParaRPr lang="en-US" sz="1000" b="1" dirty="0">
              <a:latin typeface="Franklin Gothic Condense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8102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Franklin Gothic Condensed"/>
                <a:hlinkClick r:id="rId2" action="ppaction://hlinksldjump"/>
              </a:rPr>
              <a:t>Back to Contents</a:t>
            </a:r>
            <a:endParaRPr lang="en-US" sz="1000" b="1" dirty="0">
              <a:latin typeface="Franklin Gothic Condense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8102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Franklin Gothic Condensed"/>
                <a:hlinkClick r:id="rId2" action="ppaction://hlinksldjump"/>
              </a:rPr>
              <a:t>Back to Contents</a:t>
            </a:r>
            <a:endParaRPr lang="en-US" sz="1000" b="1" dirty="0">
              <a:latin typeface="Franklin Gothic Condense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1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b_Regional_1_1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38102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Franklin Gothic Condensed"/>
                <a:hlinkClick r:id="rId3" action="ppaction://hlinksldjump"/>
              </a:rPr>
              <a:t>Back to Contents</a:t>
            </a:r>
            <a:endParaRPr lang="en-US" sz="1000" b="1" dirty="0">
              <a:latin typeface="Franklin Gothic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15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3081" y="390992"/>
            <a:ext cx="12378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000" b="1" dirty="0">
                <a:solidFill>
                  <a:prstClr val="black"/>
                </a:solidFill>
                <a:latin typeface="Franklin Gothic Condensed"/>
                <a:hlinkClick r:id="rId3" action="ppaction://hlinksldjump"/>
              </a:rPr>
              <a:t>Back to Contents</a:t>
            </a:r>
            <a:endParaRPr lang="en-US" sz="1000" b="1" dirty="0">
              <a:solidFill>
                <a:prstClr val="black"/>
              </a:solidFill>
              <a:latin typeface="Franklin Gothic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007080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8102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Franklin Gothic Condensed"/>
                <a:hlinkClick r:id="rId2" action="ppaction://hlinksldjump"/>
              </a:rPr>
              <a:t>Back to Contents</a:t>
            </a:r>
            <a:endParaRPr lang="en-US" sz="1000" b="1" dirty="0">
              <a:latin typeface="Franklin Gothic Condense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0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8102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Franklin Gothic Condensed"/>
                <a:hlinkClick r:id="rId2" action="ppaction://hlinksldjump"/>
              </a:rPr>
              <a:t>Back to Contents</a:t>
            </a:r>
            <a:endParaRPr lang="en-US" sz="1000" b="1" dirty="0">
              <a:latin typeface="Franklin Gothic Condense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8102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Franklin Gothic Condensed"/>
                <a:hlinkClick r:id="rId2" action="ppaction://hlinksldjump"/>
              </a:rPr>
              <a:t>Back to Contents</a:t>
            </a:r>
            <a:endParaRPr lang="en-US" sz="1000" b="1" dirty="0">
              <a:latin typeface="Franklin Gothic Condense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0253F"/>
                </a:solidFill>
                <a:latin typeface="Franklin Gothic Condensed"/>
                <a:cs typeface="Franklin Gothic Condensed"/>
              </a:rPr>
              <a:t>Aquatics </a:t>
            </a:r>
            <a:r>
              <a:rPr lang="en-US" b="1" dirty="0" smtClean="0">
                <a:solidFill>
                  <a:srgbClr val="FF6600"/>
                </a:solidFill>
                <a:latin typeface="Franklin Gothic Condensed"/>
                <a:cs typeface="Franklin Gothic Condensed"/>
              </a:rPr>
              <a:t>Distribution</a:t>
            </a:r>
            <a:r>
              <a:rPr lang="en-US" b="1" dirty="0" smtClean="0">
                <a:solidFill>
                  <a:srgbClr val="10253F"/>
                </a:solidFill>
                <a:latin typeface="Franklin Gothic Condensed"/>
                <a:cs typeface="Franklin Gothic Condensed"/>
              </a:rPr>
              <a:t> by Region</a:t>
            </a:r>
            <a:endParaRPr lang="en-US" b="1" dirty="0">
              <a:solidFill>
                <a:srgbClr val="10253F"/>
              </a:solidFill>
              <a:latin typeface="Franklin Gothic Condensed"/>
              <a:cs typeface="Franklin Gothic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182880">
            <a:normAutofit fontScale="92500"/>
          </a:bodyPr>
          <a:lstStyle/>
          <a:p>
            <a:pPr marL="0" indent="0">
              <a:buNone/>
            </a:pPr>
            <a:r>
              <a:rPr lang="en-US" sz="1900" b="1" u="sng" dirty="0" smtClean="0">
                <a:solidFill>
                  <a:srgbClr val="FF6600"/>
                </a:solidFill>
                <a:latin typeface="Franklin Gothic Condensed"/>
                <a:cs typeface="Franklin Gothic Condensed"/>
              </a:rPr>
              <a:t>East Region 317, Dustin Kauffman</a:t>
            </a:r>
          </a:p>
          <a:p>
            <a:pPr marL="0" indent="0">
              <a:buNone/>
            </a:pPr>
            <a:endParaRPr lang="en-US" sz="1900" b="1" dirty="0" smtClean="0">
              <a:solidFill>
                <a:srgbClr val="FF6600"/>
              </a:solidFill>
              <a:latin typeface="Franklin Gothic Condensed"/>
              <a:cs typeface="Franklin Gothic Condensed"/>
            </a:endParaRPr>
          </a:p>
          <a:p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Franklin Gothic Condensed"/>
                <a:cs typeface="Franklin Gothic Condensed"/>
                <a:hlinkClick r:id="rId2" action="ppaction://hlinksldjump"/>
              </a:rPr>
              <a:t>American Enzyme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Franklin Gothic Condensed"/>
              <a:cs typeface="Franklin Gothic Condensed"/>
            </a:endParaRPr>
          </a:p>
          <a:p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Franklin Gothic Condensed"/>
                <a:cs typeface="Franklin Gothic Condensed"/>
                <a:hlinkClick r:id="rId3" action="ppaction://hlinksldjump"/>
              </a:rPr>
              <a:t>AquaFection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Franklin Gothic Condensed"/>
                <a:cs typeface="Franklin Gothic Condensed"/>
                <a:hlinkClick r:id="rId3" action="ppaction://hlinksldjump"/>
              </a:rPr>
              <a:t>, Inc.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Franklin Gothic Condensed"/>
              <a:cs typeface="Franklin Gothic Condensed"/>
            </a:endParaRPr>
          </a:p>
          <a:p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Franklin Gothic Condensed"/>
                <a:cs typeface="Franklin Gothic Condensed"/>
                <a:hlinkClick r:id="rId4" action="ppaction://hlinksldjump"/>
              </a:rPr>
              <a:t>Aquatic Consulting and Equipment Inc.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Franklin Gothic Condensed"/>
              <a:cs typeface="Franklin Gothic Condensed"/>
            </a:endParaRPr>
          </a:p>
          <a:p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Franklin Gothic Condensed"/>
                <a:cs typeface="Franklin Gothic Condensed"/>
                <a:hlinkClick r:id="rId5" action="ppaction://hlinksldjump"/>
              </a:rPr>
              <a:t>Buddenbaum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Franklin Gothic Condensed"/>
                <a:cs typeface="Franklin Gothic Condensed"/>
                <a:hlinkClick r:id="rId5" action="ppaction://hlinksldjump"/>
              </a:rPr>
              <a:t> &amp; Moore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Franklin Gothic Condensed"/>
              <a:cs typeface="Franklin Gothic Condensed"/>
            </a:endParaRPr>
          </a:p>
          <a:p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Franklin Gothic Condensed"/>
                <a:cs typeface="Franklin Gothic Condensed"/>
                <a:hlinkClick r:id="rId6" action="ppaction://hlinksldjump"/>
              </a:rPr>
              <a:t>Deep Run Aquatics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Franklin Gothic Condensed"/>
              <a:cs typeface="Franklin Gothic Condensed"/>
            </a:endParaRPr>
          </a:p>
          <a:p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Franklin Gothic Condensed"/>
                <a:cs typeface="Franklin Gothic Condensed"/>
                <a:hlinkClick r:id="rId7" action="ppaction://hlinksldjump"/>
              </a:rPr>
              <a:t>Harper and Company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Franklin Gothic Condensed"/>
              <a:cs typeface="Franklin Gothic Condensed"/>
            </a:endParaRPr>
          </a:p>
          <a:p>
            <a:r>
              <a:rPr lang="en-US" sz="1600" b="1" dirty="0" smtClean="0">
                <a:solidFill>
                  <a:srgbClr val="10253F"/>
                </a:solidFill>
                <a:latin typeface="Franklin Gothic Condensed"/>
                <a:cs typeface="Franklin Gothic Condensed"/>
                <a:hlinkClick r:id="rId8" action="ppaction://hlinksldjump"/>
              </a:rPr>
              <a:t>Legacy </a:t>
            </a:r>
            <a:r>
              <a:rPr lang="en-US" sz="1600" b="1" dirty="0">
                <a:solidFill>
                  <a:srgbClr val="10253F"/>
                </a:solidFill>
                <a:latin typeface="Franklin Gothic Condensed"/>
                <a:cs typeface="Franklin Gothic Condensed"/>
                <a:hlinkClick r:id="rId8" action="ppaction://hlinksldjump"/>
              </a:rPr>
              <a:t>Commercial Pool Services, </a:t>
            </a:r>
            <a:r>
              <a:rPr lang="en-US" sz="1600" b="1" dirty="0" smtClean="0">
                <a:solidFill>
                  <a:srgbClr val="10253F"/>
                </a:solidFill>
                <a:latin typeface="Franklin Gothic Condensed"/>
                <a:cs typeface="Franklin Gothic Condensed"/>
                <a:hlinkClick r:id="rId8" action="ppaction://hlinksldjump"/>
              </a:rPr>
              <a:t>Inc.</a:t>
            </a:r>
            <a:endParaRPr lang="en-US" sz="1600" b="1" dirty="0" smtClean="0">
              <a:solidFill>
                <a:srgbClr val="10253F"/>
              </a:solidFill>
              <a:latin typeface="Franklin Gothic Condensed"/>
              <a:cs typeface="Franklin Gothic Condensed"/>
            </a:endParaRPr>
          </a:p>
          <a:p>
            <a:r>
              <a:rPr lang="en-US" sz="1600" b="1" dirty="0" smtClean="0">
                <a:solidFill>
                  <a:srgbClr val="10253F"/>
                </a:solidFill>
                <a:latin typeface="Franklin Gothic Condensed"/>
                <a:cs typeface="Franklin Gothic Condensed"/>
                <a:hlinkClick r:id="rId9" action="ppaction://hlinksldjump"/>
              </a:rPr>
              <a:t>Miami </a:t>
            </a:r>
            <a:r>
              <a:rPr lang="en-US" sz="1600" b="1" dirty="0">
                <a:solidFill>
                  <a:srgbClr val="10253F"/>
                </a:solidFill>
                <a:latin typeface="Franklin Gothic Condensed"/>
                <a:cs typeface="Franklin Gothic Condensed"/>
                <a:hlinkClick r:id="rId9" action="ppaction://hlinksldjump"/>
              </a:rPr>
              <a:t>Products &amp; Chemical </a:t>
            </a:r>
            <a:r>
              <a:rPr lang="en-US" sz="1600" b="1" dirty="0" smtClean="0">
                <a:solidFill>
                  <a:srgbClr val="10253F"/>
                </a:solidFill>
                <a:latin typeface="Franklin Gothic Condensed"/>
                <a:cs typeface="Franklin Gothic Condensed"/>
                <a:hlinkClick r:id="rId9" action="ppaction://hlinksldjump"/>
              </a:rPr>
              <a:t>Company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Franklin Gothic Condensed"/>
              <a:cs typeface="Franklin Gothic Condensed"/>
            </a:endParaRPr>
          </a:p>
          <a:p>
            <a:r>
              <a:rPr lang="en-US" sz="1600" b="1" dirty="0">
                <a:solidFill>
                  <a:srgbClr val="10253F"/>
                </a:solidFill>
                <a:latin typeface="Franklin Gothic Condensed"/>
                <a:cs typeface="Franklin Gothic Condensed"/>
                <a:hlinkClick r:id="rId10" action="ppaction://hlinksldjump"/>
              </a:rPr>
              <a:t>Smith Enterprise</a:t>
            </a:r>
            <a:endParaRPr lang="en-US" sz="1600" b="1" dirty="0">
              <a:solidFill>
                <a:srgbClr val="10253F"/>
              </a:solidFill>
              <a:latin typeface="Franklin Gothic Condensed"/>
              <a:cs typeface="Franklin Gothic Condensed"/>
            </a:endParaRPr>
          </a:p>
          <a:p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Franklin Gothic Condensed"/>
                <a:cs typeface="Franklin Gothic Condensed"/>
                <a:hlinkClick r:id="rId10" action="ppaction://hlinksldjump"/>
              </a:rPr>
              <a:t>Streamline Aquatics</a:t>
            </a:r>
            <a:endParaRPr lang="en-US" sz="1800" b="1" u="sng" dirty="0" smtClean="0">
              <a:solidFill>
                <a:srgbClr val="FF6600"/>
              </a:solidFill>
              <a:latin typeface="Franklin Gothic Condensed"/>
              <a:cs typeface="Franklin Gothic Condensed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6600"/>
              </a:solidFill>
              <a:latin typeface="Franklin Gothic Condensed"/>
              <a:cs typeface="Franklin Gothic Condensed"/>
            </a:endParaRPr>
          </a:p>
          <a:p>
            <a:pPr marL="0" indent="0">
              <a:buNone/>
            </a:pPr>
            <a:endParaRPr lang="en-US" sz="1900" b="1" u="sng" dirty="0" smtClean="0">
              <a:solidFill>
                <a:srgbClr val="FF6600"/>
              </a:solidFill>
              <a:latin typeface="Franklin Gothic Condensed"/>
              <a:cs typeface="Franklin Gothic Condensed"/>
            </a:endParaRPr>
          </a:p>
          <a:p>
            <a:pPr marL="0" indent="0">
              <a:buNone/>
            </a:pPr>
            <a:endParaRPr lang="en-US" sz="1900" b="1" u="sng" dirty="0" smtClean="0">
              <a:solidFill>
                <a:srgbClr val="FF6600"/>
              </a:solidFill>
              <a:latin typeface="Franklin Gothic Condensed"/>
              <a:cs typeface="Franklin Gothic Condensed"/>
            </a:endParaRPr>
          </a:p>
          <a:p>
            <a:pPr marL="0" indent="0">
              <a:buNone/>
            </a:pPr>
            <a:r>
              <a:rPr lang="en-US" sz="1900" b="1" u="sng" dirty="0" smtClean="0">
                <a:solidFill>
                  <a:srgbClr val="FF6600"/>
                </a:solidFill>
                <a:latin typeface="Franklin Gothic Condensed"/>
                <a:cs typeface="Franklin Gothic Condensed"/>
              </a:rPr>
              <a:t>West Region 318, Robert </a:t>
            </a:r>
            <a:r>
              <a:rPr lang="en-US" sz="1900" b="1" u="sng" dirty="0" err="1" smtClean="0">
                <a:solidFill>
                  <a:srgbClr val="FF6600"/>
                </a:solidFill>
                <a:latin typeface="Franklin Gothic Condensed"/>
                <a:cs typeface="Franklin Gothic Condensed"/>
              </a:rPr>
              <a:t>Kappel</a:t>
            </a:r>
            <a:endParaRPr lang="en-US" sz="1900" b="1" u="sng" dirty="0" smtClean="0">
              <a:solidFill>
                <a:srgbClr val="FF6600"/>
              </a:solidFill>
              <a:latin typeface="Franklin Gothic Condensed"/>
              <a:cs typeface="Franklin Gothic Condensed"/>
            </a:endParaRPr>
          </a:p>
          <a:p>
            <a:pPr marL="0" indent="0">
              <a:buNone/>
            </a:pPr>
            <a:endParaRPr lang="en-US" sz="1900" b="1" u="sng" dirty="0">
              <a:solidFill>
                <a:srgbClr val="FF6600"/>
              </a:solidFill>
              <a:latin typeface="Franklin Gothic Condensed"/>
              <a:cs typeface="Franklin Gothic Condensed"/>
            </a:endParaRPr>
          </a:p>
          <a:p>
            <a:r>
              <a:rPr lang="en-US" sz="1600" b="1" dirty="0" smtClean="0">
                <a:solidFill>
                  <a:srgbClr val="10253F"/>
                </a:solidFill>
                <a:latin typeface="Franklin Gothic Condensed"/>
                <a:cs typeface="Franklin Gothic Condensed"/>
                <a:hlinkClick r:id="rId11" action="ppaction://hlinksldjump"/>
              </a:rPr>
              <a:t>American Pool Supply</a:t>
            </a:r>
            <a:endParaRPr lang="en-US" sz="1600" b="1" dirty="0" smtClean="0">
              <a:solidFill>
                <a:srgbClr val="10253F"/>
              </a:solidFill>
              <a:latin typeface="Franklin Gothic Condensed"/>
              <a:cs typeface="Franklin Gothic Condensed"/>
              <a:hlinkClick r:id="rId12" action="ppaction://hlinksldjump"/>
            </a:endParaRPr>
          </a:p>
          <a:p>
            <a:r>
              <a:rPr lang="en-US" sz="1600" b="1" dirty="0" smtClean="0">
                <a:solidFill>
                  <a:srgbClr val="10253F"/>
                </a:solidFill>
                <a:latin typeface="Franklin Gothic Condensed"/>
                <a:cs typeface="Franklin Gothic Condensed"/>
                <a:hlinkClick r:id="rId12" action="ppaction://hlinksldjump"/>
              </a:rPr>
              <a:t>Aquatic </a:t>
            </a:r>
            <a:r>
              <a:rPr lang="en-US" sz="1600" b="1" dirty="0">
                <a:solidFill>
                  <a:srgbClr val="10253F"/>
                </a:solidFill>
                <a:latin typeface="Franklin Gothic Condensed"/>
                <a:cs typeface="Franklin Gothic Condensed"/>
                <a:hlinkClick r:id="rId12" action="ppaction://hlinksldjump"/>
              </a:rPr>
              <a:t>Chemical Solutions</a:t>
            </a:r>
            <a:endParaRPr lang="en-US" sz="1600" b="1" dirty="0">
              <a:solidFill>
                <a:srgbClr val="10253F"/>
              </a:solidFill>
              <a:latin typeface="Franklin Gothic Condensed"/>
              <a:cs typeface="Franklin Gothic Condensed"/>
            </a:endParaRPr>
          </a:p>
          <a:p>
            <a:r>
              <a:rPr lang="en-US" sz="1600" b="1" dirty="0">
                <a:solidFill>
                  <a:srgbClr val="10253F"/>
                </a:solidFill>
                <a:latin typeface="Franklin Gothic Condensed"/>
                <a:cs typeface="Franklin Gothic Condensed"/>
                <a:hlinkClick r:id="rId13" action="ppaction://hlinksldjump"/>
              </a:rPr>
              <a:t>Badger </a:t>
            </a:r>
            <a:r>
              <a:rPr lang="en-US" sz="1600" b="1" dirty="0" err="1">
                <a:solidFill>
                  <a:srgbClr val="10253F"/>
                </a:solidFill>
                <a:latin typeface="Franklin Gothic Condensed"/>
                <a:cs typeface="Franklin Gothic Condensed"/>
                <a:hlinkClick r:id="rId13" action="ppaction://hlinksldjump"/>
              </a:rPr>
              <a:t>Swimpools</a:t>
            </a:r>
            <a:endParaRPr lang="en-US" sz="1600" b="1" dirty="0">
              <a:solidFill>
                <a:srgbClr val="10253F"/>
              </a:solidFill>
              <a:latin typeface="Franklin Gothic Condensed"/>
              <a:cs typeface="Franklin Gothic Condensed"/>
            </a:endParaRPr>
          </a:p>
          <a:p>
            <a:r>
              <a:rPr lang="en-US" sz="1600" b="1" dirty="0">
                <a:solidFill>
                  <a:srgbClr val="10253F"/>
                </a:solidFill>
                <a:latin typeface="Franklin Gothic Condensed"/>
                <a:cs typeface="Franklin Gothic Condensed"/>
                <a:hlinkClick r:id="rId14" action="ppaction://hlinksldjump"/>
              </a:rPr>
              <a:t>Burton Pools and Spas, LLC.</a:t>
            </a:r>
            <a:endParaRPr lang="en-US" sz="1600" b="1" dirty="0">
              <a:solidFill>
                <a:srgbClr val="10253F"/>
              </a:solidFill>
              <a:latin typeface="Franklin Gothic Condensed"/>
              <a:cs typeface="Franklin Gothic Condensed"/>
            </a:endParaRPr>
          </a:p>
          <a:p>
            <a:r>
              <a:rPr lang="en-US" sz="1600" b="1" dirty="0">
                <a:solidFill>
                  <a:srgbClr val="10253F"/>
                </a:solidFill>
                <a:latin typeface="Franklin Gothic Condensed"/>
                <a:cs typeface="Franklin Gothic Condensed"/>
                <a:hlinkClick r:id="rId15" action="ppaction://hlinksldjump"/>
              </a:rPr>
              <a:t>Commercial Aquatic Services, Inc.</a:t>
            </a:r>
            <a:endParaRPr lang="en-US" sz="1600" b="1" dirty="0">
              <a:solidFill>
                <a:srgbClr val="10253F"/>
              </a:solidFill>
              <a:latin typeface="Franklin Gothic Condensed"/>
              <a:cs typeface="Franklin Gothic Condensed"/>
            </a:endParaRPr>
          </a:p>
          <a:p>
            <a:r>
              <a:rPr lang="en-US" sz="1600" b="1" dirty="0">
                <a:solidFill>
                  <a:srgbClr val="10253F"/>
                </a:solidFill>
                <a:latin typeface="Franklin Gothic Condensed"/>
                <a:cs typeface="Franklin Gothic Condensed"/>
                <a:hlinkClick r:id="rId16" action="ppaction://hlinksldjump"/>
              </a:rPr>
              <a:t>Commercial Pool Repair</a:t>
            </a:r>
            <a:endParaRPr lang="en-US" sz="1600" b="1" dirty="0">
              <a:solidFill>
                <a:srgbClr val="10253F"/>
              </a:solidFill>
              <a:latin typeface="Franklin Gothic Condensed"/>
              <a:cs typeface="Franklin Gothic Condensed"/>
            </a:endParaRPr>
          </a:p>
          <a:p>
            <a:r>
              <a:rPr lang="en-US" sz="1600" b="1" dirty="0">
                <a:solidFill>
                  <a:srgbClr val="10253F"/>
                </a:solidFill>
                <a:latin typeface="Franklin Gothic Condensed"/>
                <a:cs typeface="Franklin Gothic Condensed"/>
                <a:hlinkClick r:id="rId17" action="ppaction://hlinksldjump"/>
              </a:rPr>
              <a:t>Dynamic Water </a:t>
            </a:r>
            <a:r>
              <a:rPr lang="en-US" sz="1600" b="1" dirty="0" smtClean="0">
                <a:solidFill>
                  <a:srgbClr val="10253F"/>
                </a:solidFill>
                <a:latin typeface="Franklin Gothic Condensed"/>
                <a:cs typeface="Franklin Gothic Condensed"/>
                <a:hlinkClick r:id="rId17" action="ppaction://hlinksldjump"/>
              </a:rPr>
              <a:t>Solutions</a:t>
            </a:r>
            <a:endParaRPr lang="en-US" sz="1600" b="1" dirty="0" smtClean="0">
              <a:solidFill>
                <a:srgbClr val="10253F"/>
              </a:solidFill>
              <a:latin typeface="Franklin Gothic Condensed"/>
              <a:cs typeface="Franklin Gothic Condensed"/>
            </a:endParaRPr>
          </a:p>
          <a:p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Franklin Gothic Condensed"/>
                <a:cs typeface="Franklin Gothic Condensed"/>
                <a:hlinkClick r:id="rId18" action="ppaction://hlinksldjump"/>
              </a:rPr>
              <a:t>Knorr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Franklin Gothic Condensed"/>
                <a:cs typeface="Franklin Gothic Condensed"/>
                <a:hlinkClick r:id="rId18" action="ppaction://hlinksldjump"/>
              </a:rPr>
              <a:t>Systems, Inc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Franklin Gothic Condensed"/>
                <a:cs typeface="Franklin Gothic Condensed"/>
                <a:hlinkClick r:id="rId18" action="ppaction://hlinksldjump"/>
              </a:rPr>
              <a:t>.</a:t>
            </a:r>
            <a:endParaRPr lang="en-US" sz="1600" b="1" dirty="0">
              <a:solidFill>
                <a:srgbClr val="10253F"/>
              </a:solidFill>
              <a:latin typeface="Franklin Gothic Condensed"/>
              <a:cs typeface="Franklin Gothic Condensed"/>
            </a:endParaRPr>
          </a:p>
          <a:p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Franklin Gothic Condensed"/>
                <a:cs typeface="Franklin Gothic Condensed"/>
                <a:hlinkClick r:id="rId19" action="ppaction://hlinksldjump"/>
              </a:rPr>
              <a:t>Lincoln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Franklin Gothic Condensed"/>
                <a:cs typeface="Franklin Gothic Condensed"/>
                <a:hlinkClick r:id="rId19" action="ppaction://hlinksldjump"/>
              </a:rPr>
              <a:t>Equipment Inc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Franklin Gothic Condensed"/>
                <a:cs typeface="Franklin Gothic Condensed"/>
                <a:hlinkClick r:id="rId19" action="ppaction://hlinksldjump"/>
              </a:rPr>
              <a:t>.</a:t>
            </a:r>
            <a:endParaRPr lang="en-US" sz="1600" b="1" dirty="0" smtClean="0">
              <a:solidFill>
                <a:schemeClr val="tx2">
                  <a:lumMod val="50000"/>
                </a:schemeClr>
              </a:solidFill>
              <a:latin typeface="Franklin Gothic Condensed"/>
              <a:cs typeface="Franklin Gothic Condensed"/>
            </a:endParaRPr>
          </a:p>
          <a:p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Franklin Gothic Condensed"/>
                <a:cs typeface="Franklin Gothic Condensed"/>
                <a:hlinkClick r:id="rId20" action="ppaction://hlinksldjump"/>
              </a:rPr>
              <a:t>Pool Pro</a:t>
            </a:r>
            <a:endParaRPr lang="en-US" sz="1600" b="1" dirty="0" smtClean="0">
              <a:solidFill>
                <a:schemeClr val="tx2">
                  <a:lumMod val="50000"/>
                </a:schemeClr>
              </a:solidFill>
              <a:latin typeface="Franklin Gothic Condensed"/>
              <a:cs typeface="Franklin Gothic Condensed"/>
            </a:endParaRPr>
          </a:p>
          <a:p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Franklin Gothic Condensed"/>
                <a:cs typeface="Franklin Gothic Condensed"/>
                <a:hlinkClick r:id="rId21" action="ppaction://hlinksldjump"/>
              </a:rPr>
              <a:t>Signature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Franklin Gothic Condensed"/>
                <a:cs typeface="Franklin Gothic Condensed"/>
                <a:hlinkClick r:id="rId21" action="ppaction://hlinksldjump"/>
              </a:rPr>
              <a:t>Aquatics</a:t>
            </a:r>
            <a:endParaRPr lang="en-US" sz="1600" b="1" dirty="0" smtClean="0">
              <a:solidFill>
                <a:srgbClr val="10253F"/>
              </a:solidFill>
              <a:latin typeface="Franklin Gothic Condensed"/>
              <a:cs typeface="Franklin Gothic Condensed"/>
            </a:endParaRPr>
          </a:p>
          <a:p>
            <a:r>
              <a:rPr lang="en-US" sz="1600" b="1" dirty="0" err="1" smtClean="0">
                <a:solidFill>
                  <a:srgbClr val="10253F"/>
                </a:solidFill>
                <a:latin typeface="Franklin Gothic Condensed"/>
                <a:cs typeface="Franklin Gothic Condensed"/>
                <a:hlinkClick r:id="rId22" action="ppaction://hlinksldjump"/>
              </a:rPr>
              <a:t>Watco</a:t>
            </a:r>
            <a:r>
              <a:rPr lang="en-US" sz="1600" b="1" dirty="0" smtClean="0">
                <a:solidFill>
                  <a:srgbClr val="10253F"/>
                </a:solidFill>
                <a:latin typeface="Franklin Gothic Condensed"/>
                <a:cs typeface="Franklin Gothic Condensed"/>
                <a:hlinkClick r:id="rId22" action="ppaction://hlinksldjump"/>
              </a:rPr>
              <a:t> </a:t>
            </a:r>
            <a:r>
              <a:rPr lang="en-US" sz="1600" b="1" dirty="0" smtClean="0">
                <a:solidFill>
                  <a:srgbClr val="10253F"/>
                </a:solidFill>
                <a:latin typeface="Franklin Gothic Condensed"/>
                <a:cs typeface="Franklin Gothic Condensed"/>
                <a:hlinkClick r:id="rId22" action="ppaction://hlinksldjump"/>
              </a:rPr>
              <a:t>Pools</a:t>
            </a:r>
            <a:endParaRPr lang="en-US" sz="1800" dirty="0">
              <a:latin typeface="Franklin Gothic Condensed"/>
              <a:cs typeface="Franklin Gothic Condensed"/>
            </a:endParaRPr>
          </a:p>
          <a:p>
            <a:endParaRPr lang="en-US" sz="1800" dirty="0">
              <a:latin typeface="Franklin Gothic Condensed"/>
              <a:cs typeface="Franklin Gothic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1642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8102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Franklin Gothic Condensed"/>
                <a:hlinkClick r:id="rId2" action="ppaction://hlinksldjump"/>
              </a:rPr>
              <a:t>Back to Contents</a:t>
            </a:r>
            <a:endParaRPr lang="en-US" sz="1000" b="1" dirty="0">
              <a:latin typeface="Franklin Gothic Condense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8102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Franklin Gothic Condensed"/>
                <a:hlinkClick r:id="rId2" action="ppaction://hlinksldjump"/>
              </a:rPr>
              <a:t>Back to Contents</a:t>
            </a:r>
            <a:endParaRPr lang="en-US" sz="1000" b="1" dirty="0">
              <a:latin typeface="Franklin Gothic Condense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8102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Franklin Gothic Condensed"/>
                <a:hlinkClick r:id="rId2" action="ppaction://hlinksldjump"/>
              </a:rPr>
              <a:t>Back to Contents</a:t>
            </a:r>
            <a:endParaRPr lang="en-US" sz="1000" b="1" dirty="0">
              <a:latin typeface="Franklin Gothic Condense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8102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Franklin Gothic Condensed"/>
                <a:hlinkClick r:id="rId2" action="ppaction://hlinksldjump"/>
              </a:rPr>
              <a:t>Back to Contents</a:t>
            </a:r>
            <a:endParaRPr lang="en-US" sz="1000" b="1" dirty="0">
              <a:latin typeface="Franklin Gothic Condense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9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8102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Franklin Gothic Condensed"/>
                <a:hlinkClick r:id="rId2" action="ppaction://hlinksldjump"/>
              </a:rPr>
              <a:t>Back to Contents</a:t>
            </a:r>
            <a:endParaRPr lang="en-US" sz="1000" b="1" dirty="0">
              <a:latin typeface="Franklin Gothic Condense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3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8102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Franklin Gothic Condensed"/>
                <a:hlinkClick r:id="rId2" action="ppaction://hlinksldjump"/>
              </a:rPr>
              <a:t>Back to Contents</a:t>
            </a:r>
            <a:endParaRPr lang="en-US" sz="1000" b="1" dirty="0">
              <a:latin typeface="Franklin Gothic Condense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8102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Franklin Gothic Condensed"/>
                <a:hlinkClick r:id="rId2" action="ppaction://hlinksldjump"/>
              </a:rPr>
              <a:t>Back to Contents</a:t>
            </a:r>
            <a:endParaRPr lang="en-US" sz="1000" b="1" dirty="0">
              <a:latin typeface="Franklin Gothic Condense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8102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Franklin Gothic Condensed"/>
                <a:hlinkClick r:id="rId2" action="ppaction://hlinksldjump"/>
              </a:rPr>
              <a:t>Back to Contents</a:t>
            </a:r>
            <a:endParaRPr lang="en-US" sz="1000" b="1" dirty="0">
              <a:latin typeface="Franklin Gothic Condense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8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quatic_Regional_1_1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38102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Franklin Gothic Condensed"/>
                <a:hlinkClick r:id="rId3" action="ppaction://hlinksldjump"/>
              </a:rPr>
              <a:t>Back to Contents</a:t>
            </a:r>
            <a:endParaRPr lang="en-US" sz="1000" b="1" dirty="0">
              <a:latin typeface="Franklin Gothic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72235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ustin_Regional_1_1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38102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Franklin Gothic Condensed"/>
                <a:hlinkClick r:id="rId3" action="ppaction://hlinksldjump"/>
              </a:rPr>
              <a:t>Back to Contents</a:t>
            </a:r>
            <a:endParaRPr lang="en-US" sz="1000" b="1" dirty="0">
              <a:latin typeface="Franklin Gothic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756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8102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Franklin Gothic Condensed"/>
                <a:hlinkClick r:id="rId2" action="ppaction://hlinksldjump"/>
              </a:rPr>
              <a:t>Back to Contents</a:t>
            </a:r>
            <a:endParaRPr lang="en-US" sz="1000" b="1" dirty="0">
              <a:latin typeface="Franklin Gothic Condense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8102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Franklin Gothic Condensed"/>
                <a:hlinkClick r:id="rId2" action="ppaction://hlinksldjump"/>
              </a:rPr>
              <a:t>Back to Contents</a:t>
            </a:r>
            <a:endParaRPr lang="en-US" sz="1000" b="1" dirty="0">
              <a:latin typeface="Franklin Gothic Condense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8102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Franklin Gothic Condensed"/>
                <a:hlinkClick r:id="rId2" action="ppaction://hlinksldjump"/>
              </a:rPr>
              <a:t>Back to Contents</a:t>
            </a:r>
            <a:endParaRPr lang="en-US" sz="1000" b="1" dirty="0">
              <a:latin typeface="Franklin Gothic Condense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8102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Franklin Gothic Condensed"/>
                <a:hlinkClick r:id="rId2" action="ppaction://hlinksldjump"/>
              </a:rPr>
              <a:t>Back to Contents</a:t>
            </a:r>
            <a:endParaRPr lang="en-US" sz="1000" b="1" dirty="0">
              <a:latin typeface="Franklin Gothic Condense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8102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Franklin Gothic Condensed"/>
                <a:hlinkClick r:id="rId2" action="ppaction://hlinksldjump"/>
              </a:rPr>
              <a:t>Back to Contents</a:t>
            </a:r>
            <a:endParaRPr lang="en-US" sz="1000" b="1" dirty="0">
              <a:latin typeface="Franklin Gothic Condense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178</Words>
  <Application>Microsoft Office PowerPoint</Application>
  <PresentationFormat>On-screen Show (4:3)</PresentationFormat>
  <Paragraphs>57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ProMinent Aquatics</vt:lpstr>
      <vt:lpstr>Aquatics Distribution by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Scott Staniszewski</dc:creator>
  <cp:lastModifiedBy>Scott Staniszewski</cp:lastModifiedBy>
  <cp:revision>20</cp:revision>
  <cp:lastPrinted>2012-11-14T15:22:10Z</cp:lastPrinted>
  <dcterms:created xsi:type="dcterms:W3CDTF">2012-11-12T13:54:01Z</dcterms:created>
  <dcterms:modified xsi:type="dcterms:W3CDTF">2012-12-13T14:08:13Z</dcterms:modified>
</cp:coreProperties>
</file>