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5" r:id="rId3"/>
    <p:sldId id="336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el Twyman" initials="NK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6357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1E43E9-98FE-4115-9D84-5D87683A9FD6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ProMinent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7A9C8D-51E2-4F2E-8896-08F2F9096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81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A6A5E9-D5B7-4FFA-90C7-2776AE0CDF27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ProMinent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551402-B23C-4945-803E-2D4698657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5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>
            <a:spLocks/>
          </p:cNvSpPr>
          <p:nvPr userDrawn="1"/>
        </p:nvSpPr>
        <p:spPr bwMode="auto">
          <a:xfrm>
            <a:off x="0" y="1219200"/>
            <a:ext cx="91440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2" descr="verla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09600" y="1337344"/>
            <a:ext cx="304800" cy="1710656"/>
            <a:chOff x="5406" y="79"/>
            <a:chExt cx="129" cy="724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444" y="658"/>
              <a:ext cx="89" cy="54"/>
            </a:xfrm>
            <a:custGeom>
              <a:avLst/>
              <a:gdLst/>
              <a:ahLst/>
              <a:cxnLst>
                <a:cxn ang="0">
                  <a:pos x="180" y="110"/>
                </a:cxn>
                <a:cxn ang="0">
                  <a:pos x="66" y="54"/>
                </a:cxn>
                <a:cxn ang="0">
                  <a:pos x="63" y="51"/>
                </a:cxn>
                <a:cxn ang="0">
                  <a:pos x="60" y="49"/>
                </a:cxn>
                <a:cxn ang="0">
                  <a:pos x="58" y="47"/>
                </a:cxn>
                <a:cxn ang="0">
                  <a:pos x="56" y="42"/>
                </a:cxn>
                <a:cxn ang="0">
                  <a:pos x="55" y="40"/>
                </a:cxn>
                <a:cxn ang="0">
                  <a:pos x="53" y="35"/>
                </a:cxn>
                <a:cxn ang="0">
                  <a:pos x="53" y="30"/>
                </a:cxn>
                <a:cxn ang="0">
                  <a:pos x="52" y="23"/>
                </a:cxn>
                <a:cxn ang="0">
                  <a:pos x="52" y="20"/>
                </a:cxn>
                <a:cxn ang="0">
                  <a:pos x="53" y="17"/>
                </a:cxn>
                <a:cxn ang="0">
                  <a:pos x="53" y="11"/>
                </a:cxn>
                <a:cxn ang="0">
                  <a:pos x="55" y="6"/>
                </a:cxn>
                <a:cxn ang="0">
                  <a:pos x="58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23"/>
                </a:cxn>
                <a:cxn ang="0">
                  <a:pos x="4" y="27"/>
                </a:cxn>
                <a:cxn ang="0">
                  <a:pos x="7" y="31"/>
                </a:cxn>
                <a:cxn ang="0">
                  <a:pos x="8" y="34"/>
                </a:cxn>
                <a:cxn ang="0">
                  <a:pos x="10" y="38"/>
                </a:cxn>
                <a:cxn ang="0">
                  <a:pos x="13" y="41"/>
                </a:cxn>
                <a:cxn ang="0">
                  <a:pos x="15" y="44"/>
                </a:cxn>
                <a:cxn ang="0">
                  <a:pos x="18" y="47"/>
                </a:cxn>
                <a:cxn ang="0">
                  <a:pos x="21" y="49"/>
                </a:cxn>
                <a:cxn ang="0">
                  <a:pos x="25" y="52"/>
                </a:cxn>
                <a:cxn ang="0">
                  <a:pos x="29" y="54"/>
                </a:cxn>
                <a:cxn ang="0">
                  <a:pos x="31" y="55"/>
                </a:cxn>
                <a:cxn ang="0">
                  <a:pos x="4" y="110"/>
                </a:cxn>
              </a:cxnLst>
              <a:rect l="0" t="0" r="r" b="b"/>
              <a:pathLst>
                <a:path w="180" h="110">
                  <a:moveTo>
                    <a:pt x="4" y="110"/>
                  </a:moveTo>
                  <a:lnTo>
                    <a:pt x="180" y="110"/>
                  </a:lnTo>
                  <a:lnTo>
                    <a:pt x="180" y="54"/>
                  </a:lnTo>
                  <a:lnTo>
                    <a:pt x="66" y="54"/>
                  </a:lnTo>
                  <a:lnTo>
                    <a:pt x="65" y="52"/>
                  </a:lnTo>
                  <a:lnTo>
                    <a:pt x="63" y="51"/>
                  </a:lnTo>
                  <a:lnTo>
                    <a:pt x="62" y="49"/>
                  </a:lnTo>
                  <a:lnTo>
                    <a:pt x="60" y="49"/>
                  </a:lnTo>
                  <a:lnTo>
                    <a:pt x="59" y="48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6" y="42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3" y="33"/>
                  </a:lnTo>
                  <a:lnTo>
                    <a:pt x="53" y="30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7"/>
                  </a:lnTo>
                  <a:lnTo>
                    <a:pt x="20" y="48"/>
                  </a:lnTo>
                  <a:lnTo>
                    <a:pt x="21" y="49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5"/>
                  </a:lnTo>
                  <a:lnTo>
                    <a:pt x="4" y="55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406" y="79"/>
              <a:ext cx="129" cy="496"/>
            </a:xfrm>
            <a:custGeom>
              <a:avLst/>
              <a:gdLst/>
              <a:ahLst/>
              <a:cxnLst>
                <a:cxn ang="0">
                  <a:pos x="33" y="32"/>
                </a:cxn>
                <a:cxn ang="0">
                  <a:pos x="18" y="42"/>
                </a:cxn>
                <a:cxn ang="0">
                  <a:pos x="38" y="24"/>
                </a:cxn>
                <a:cxn ang="0">
                  <a:pos x="49" y="55"/>
                </a:cxn>
                <a:cxn ang="0">
                  <a:pos x="29" y="89"/>
                </a:cxn>
                <a:cxn ang="0">
                  <a:pos x="2" y="63"/>
                </a:cxn>
                <a:cxn ang="0">
                  <a:pos x="0" y="41"/>
                </a:cxn>
                <a:cxn ang="0">
                  <a:pos x="11" y="16"/>
                </a:cxn>
                <a:cxn ang="0">
                  <a:pos x="38" y="0"/>
                </a:cxn>
                <a:cxn ang="0">
                  <a:pos x="61" y="3"/>
                </a:cxn>
                <a:cxn ang="0">
                  <a:pos x="87" y="28"/>
                </a:cxn>
                <a:cxn ang="0">
                  <a:pos x="91" y="49"/>
                </a:cxn>
                <a:cxn ang="0">
                  <a:pos x="80" y="76"/>
                </a:cxn>
                <a:cxn ang="0">
                  <a:pos x="52" y="90"/>
                </a:cxn>
                <a:cxn ang="0">
                  <a:pos x="60" y="80"/>
                </a:cxn>
                <a:cxn ang="0">
                  <a:pos x="84" y="54"/>
                </a:cxn>
                <a:cxn ang="0">
                  <a:pos x="73" y="18"/>
                </a:cxn>
                <a:cxn ang="0">
                  <a:pos x="45" y="9"/>
                </a:cxn>
                <a:cxn ang="0">
                  <a:pos x="15" y="21"/>
                </a:cxn>
                <a:cxn ang="0">
                  <a:pos x="7" y="55"/>
                </a:cxn>
                <a:cxn ang="0">
                  <a:pos x="32" y="80"/>
                </a:cxn>
                <a:cxn ang="0">
                  <a:pos x="224" y="177"/>
                </a:cxn>
                <a:cxn ang="0">
                  <a:pos x="251" y="160"/>
                </a:cxn>
                <a:cxn ang="0">
                  <a:pos x="258" y="136"/>
                </a:cxn>
                <a:cxn ang="0">
                  <a:pos x="254" y="96"/>
                </a:cxn>
                <a:cxn ang="0">
                  <a:pos x="213" y="113"/>
                </a:cxn>
                <a:cxn ang="0">
                  <a:pos x="118" y="122"/>
                </a:cxn>
                <a:cxn ang="0">
                  <a:pos x="78" y="347"/>
                </a:cxn>
                <a:cxn ang="0">
                  <a:pos x="113" y="274"/>
                </a:cxn>
                <a:cxn ang="0">
                  <a:pos x="113" y="205"/>
                </a:cxn>
                <a:cxn ang="0">
                  <a:pos x="87" y="214"/>
                </a:cxn>
                <a:cxn ang="0">
                  <a:pos x="74" y="242"/>
                </a:cxn>
                <a:cxn ang="0">
                  <a:pos x="85" y="275"/>
                </a:cxn>
                <a:cxn ang="0">
                  <a:pos x="178" y="454"/>
                </a:cxn>
                <a:cxn ang="0">
                  <a:pos x="212" y="445"/>
                </a:cxn>
                <a:cxn ang="0">
                  <a:pos x="219" y="418"/>
                </a:cxn>
                <a:cxn ang="0">
                  <a:pos x="199" y="400"/>
                </a:cxn>
                <a:cxn ang="0">
                  <a:pos x="233" y="375"/>
                </a:cxn>
                <a:cxn ang="0">
                  <a:pos x="251" y="400"/>
                </a:cxn>
                <a:cxn ang="0">
                  <a:pos x="258" y="441"/>
                </a:cxn>
                <a:cxn ang="0">
                  <a:pos x="241" y="479"/>
                </a:cxn>
                <a:cxn ang="0">
                  <a:pos x="209" y="501"/>
                </a:cxn>
                <a:cxn ang="0">
                  <a:pos x="165" y="508"/>
                </a:cxn>
                <a:cxn ang="0">
                  <a:pos x="123" y="501"/>
                </a:cxn>
                <a:cxn ang="0">
                  <a:pos x="89" y="479"/>
                </a:cxn>
                <a:cxn ang="0">
                  <a:pos x="74" y="441"/>
                </a:cxn>
                <a:cxn ang="0">
                  <a:pos x="82" y="399"/>
                </a:cxn>
                <a:cxn ang="0">
                  <a:pos x="111" y="372"/>
                </a:cxn>
                <a:cxn ang="0">
                  <a:pos x="150" y="361"/>
                </a:cxn>
                <a:cxn ang="0">
                  <a:pos x="136" y="411"/>
                </a:cxn>
                <a:cxn ang="0">
                  <a:pos x="111" y="424"/>
                </a:cxn>
                <a:cxn ang="0">
                  <a:pos x="122" y="449"/>
                </a:cxn>
                <a:cxn ang="0">
                  <a:pos x="254" y="664"/>
                </a:cxn>
                <a:cxn ang="0">
                  <a:pos x="115" y="587"/>
                </a:cxn>
                <a:cxn ang="0">
                  <a:pos x="112" y="521"/>
                </a:cxn>
                <a:cxn ang="0">
                  <a:pos x="84" y="532"/>
                </a:cxn>
                <a:cxn ang="0">
                  <a:pos x="74" y="562"/>
                </a:cxn>
                <a:cxn ang="0">
                  <a:pos x="88" y="595"/>
                </a:cxn>
                <a:cxn ang="0">
                  <a:pos x="56" y="685"/>
                </a:cxn>
                <a:cxn ang="0">
                  <a:pos x="254" y="945"/>
                </a:cxn>
                <a:cxn ang="0">
                  <a:pos x="5" y="906"/>
                </a:cxn>
              </a:cxnLst>
              <a:rect l="0" t="0" r="r" b="b"/>
              <a:pathLst>
                <a:path w="258" h="993">
                  <a:moveTo>
                    <a:pt x="25" y="55"/>
                  </a:moveTo>
                  <a:lnTo>
                    <a:pt x="42" y="55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4"/>
                  </a:lnTo>
                  <a:lnTo>
                    <a:pt x="36" y="32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8" y="34"/>
                  </a:lnTo>
                  <a:lnTo>
                    <a:pt x="26" y="37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5" y="55"/>
                  </a:lnTo>
                  <a:close/>
                  <a:moveTo>
                    <a:pt x="71" y="63"/>
                  </a:moveTo>
                  <a:lnTo>
                    <a:pt x="18" y="6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49" y="47"/>
                  </a:lnTo>
                  <a:lnTo>
                    <a:pt x="49" y="55"/>
                  </a:lnTo>
                  <a:lnTo>
                    <a:pt x="71" y="55"/>
                  </a:lnTo>
                  <a:lnTo>
                    <a:pt x="71" y="63"/>
                  </a:lnTo>
                  <a:close/>
                  <a:moveTo>
                    <a:pt x="45" y="90"/>
                  </a:moveTo>
                  <a:lnTo>
                    <a:pt x="43" y="90"/>
                  </a:lnTo>
                  <a:lnTo>
                    <a:pt x="40" y="90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6" y="87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19" y="83"/>
                  </a:lnTo>
                  <a:lnTo>
                    <a:pt x="15" y="80"/>
                  </a:lnTo>
                  <a:lnTo>
                    <a:pt x="12" y="77"/>
                  </a:lnTo>
                  <a:lnTo>
                    <a:pt x="9" y="75"/>
                  </a:lnTo>
                  <a:lnTo>
                    <a:pt x="7" y="70"/>
                  </a:lnTo>
                  <a:lnTo>
                    <a:pt x="5" y="66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1" y="7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7" y="6"/>
                  </a:lnTo>
                  <a:lnTo>
                    <a:pt x="71" y="9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5" y="24"/>
                  </a:lnTo>
                  <a:lnTo>
                    <a:pt x="87" y="28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89" y="34"/>
                  </a:lnTo>
                  <a:lnTo>
                    <a:pt x="89" y="37"/>
                  </a:lnTo>
                  <a:lnTo>
                    <a:pt x="91" y="38"/>
                  </a:lnTo>
                  <a:lnTo>
                    <a:pt x="91" y="41"/>
                  </a:lnTo>
                  <a:lnTo>
                    <a:pt x="91" y="44"/>
                  </a:lnTo>
                  <a:lnTo>
                    <a:pt x="91" y="45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1" y="52"/>
                  </a:lnTo>
                  <a:lnTo>
                    <a:pt x="89" y="55"/>
                  </a:lnTo>
                  <a:lnTo>
                    <a:pt x="89" y="56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7" y="63"/>
                  </a:lnTo>
                  <a:lnTo>
                    <a:pt x="87" y="65"/>
                  </a:lnTo>
                  <a:lnTo>
                    <a:pt x="84" y="69"/>
                  </a:lnTo>
                  <a:lnTo>
                    <a:pt x="82" y="72"/>
                  </a:lnTo>
                  <a:lnTo>
                    <a:pt x="80" y="76"/>
                  </a:lnTo>
                  <a:lnTo>
                    <a:pt x="75" y="79"/>
                  </a:lnTo>
                  <a:lnTo>
                    <a:pt x="73" y="82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9" y="89"/>
                  </a:lnTo>
                  <a:lnTo>
                    <a:pt x="57" y="89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90"/>
                  </a:lnTo>
                  <a:close/>
                  <a:moveTo>
                    <a:pt x="45" y="83"/>
                  </a:moveTo>
                  <a:lnTo>
                    <a:pt x="47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7" y="80"/>
                  </a:lnTo>
                  <a:lnTo>
                    <a:pt x="60" y="80"/>
                  </a:lnTo>
                  <a:lnTo>
                    <a:pt x="64" y="79"/>
                  </a:lnTo>
                  <a:lnTo>
                    <a:pt x="67" y="76"/>
                  </a:lnTo>
                  <a:lnTo>
                    <a:pt x="70" y="75"/>
                  </a:lnTo>
                  <a:lnTo>
                    <a:pt x="73" y="72"/>
                  </a:lnTo>
                  <a:lnTo>
                    <a:pt x="75" y="69"/>
                  </a:lnTo>
                  <a:lnTo>
                    <a:pt x="78" y="66"/>
                  </a:lnTo>
                  <a:lnTo>
                    <a:pt x="80" y="63"/>
                  </a:lnTo>
                  <a:lnTo>
                    <a:pt x="81" y="61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4" y="49"/>
                  </a:lnTo>
                  <a:lnTo>
                    <a:pt x="84" y="45"/>
                  </a:lnTo>
                  <a:lnTo>
                    <a:pt x="84" y="41"/>
                  </a:lnTo>
                  <a:lnTo>
                    <a:pt x="84" y="38"/>
                  </a:lnTo>
                  <a:lnTo>
                    <a:pt x="82" y="34"/>
                  </a:lnTo>
                  <a:lnTo>
                    <a:pt x="81" y="31"/>
                  </a:lnTo>
                  <a:lnTo>
                    <a:pt x="80" y="27"/>
                  </a:lnTo>
                  <a:lnTo>
                    <a:pt x="78" y="24"/>
                  </a:lnTo>
                  <a:lnTo>
                    <a:pt x="75" y="21"/>
                  </a:lnTo>
                  <a:lnTo>
                    <a:pt x="73" y="18"/>
                  </a:lnTo>
                  <a:lnTo>
                    <a:pt x="70" y="17"/>
                  </a:lnTo>
                  <a:lnTo>
                    <a:pt x="67" y="14"/>
                  </a:lnTo>
                  <a:lnTo>
                    <a:pt x="64" y="13"/>
                  </a:lnTo>
                  <a:lnTo>
                    <a:pt x="60" y="11"/>
                  </a:lnTo>
                  <a:lnTo>
                    <a:pt x="57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6" y="13"/>
                  </a:lnTo>
                  <a:lnTo>
                    <a:pt x="23" y="14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4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7" y="55"/>
                  </a:lnTo>
                  <a:lnTo>
                    <a:pt x="8" y="58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9" y="73"/>
                  </a:lnTo>
                  <a:lnTo>
                    <a:pt x="22" y="75"/>
                  </a:lnTo>
                  <a:lnTo>
                    <a:pt x="25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5" y="82"/>
                  </a:lnTo>
                  <a:lnTo>
                    <a:pt x="39" y="82"/>
                  </a:lnTo>
                  <a:lnTo>
                    <a:pt x="43" y="83"/>
                  </a:lnTo>
                  <a:lnTo>
                    <a:pt x="45" y="83"/>
                  </a:lnTo>
                  <a:close/>
                  <a:moveTo>
                    <a:pt x="118" y="178"/>
                  </a:moveTo>
                  <a:lnTo>
                    <a:pt x="213" y="178"/>
                  </a:lnTo>
                  <a:lnTo>
                    <a:pt x="216" y="178"/>
                  </a:lnTo>
                  <a:lnTo>
                    <a:pt x="219" y="178"/>
                  </a:lnTo>
                  <a:lnTo>
                    <a:pt x="221" y="177"/>
                  </a:lnTo>
                  <a:lnTo>
                    <a:pt x="224" y="177"/>
                  </a:lnTo>
                  <a:lnTo>
                    <a:pt x="227" y="177"/>
                  </a:lnTo>
                  <a:lnTo>
                    <a:pt x="230" y="176"/>
                  </a:lnTo>
                  <a:lnTo>
                    <a:pt x="231" y="176"/>
                  </a:lnTo>
                  <a:lnTo>
                    <a:pt x="234" y="174"/>
                  </a:lnTo>
                  <a:lnTo>
                    <a:pt x="235" y="174"/>
                  </a:lnTo>
                  <a:lnTo>
                    <a:pt x="240" y="171"/>
                  </a:lnTo>
                  <a:lnTo>
                    <a:pt x="242" y="170"/>
                  </a:lnTo>
                  <a:lnTo>
                    <a:pt x="245" y="167"/>
                  </a:lnTo>
                  <a:lnTo>
                    <a:pt x="248" y="164"/>
                  </a:lnTo>
                  <a:lnTo>
                    <a:pt x="251" y="160"/>
                  </a:lnTo>
                  <a:lnTo>
                    <a:pt x="252" y="157"/>
                  </a:lnTo>
                  <a:lnTo>
                    <a:pt x="254" y="155"/>
                  </a:lnTo>
                  <a:lnTo>
                    <a:pt x="255" y="153"/>
                  </a:lnTo>
                  <a:lnTo>
                    <a:pt x="255" y="150"/>
                  </a:lnTo>
                  <a:lnTo>
                    <a:pt x="255" y="149"/>
                  </a:lnTo>
                  <a:lnTo>
                    <a:pt x="256" y="146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8" y="139"/>
                  </a:lnTo>
                  <a:lnTo>
                    <a:pt x="258" y="136"/>
                  </a:lnTo>
                  <a:lnTo>
                    <a:pt x="258" y="134"/>
                  </a:lnTo>
                  <a:lnTo>
                    <a:pt x="258" y="131"/>
                  </a:lnTo>
                  <a:lnTo>
                    <a:pt x="258" y="127"/>
                  </a:lnTo>
                  <a:lnTo>
                    <a:pt x="258" y="121"/>
                  </a:lnTo>
                  <a:lnTo>
                    <a:pt x="256" y="117"/>
                  </a:lnTo>
                  <a:lnTo>
                    <a:pt x="256" y="111"/>
                  </a:lnTo>
                  <a:lnTo>
                    <a:pt x="256" y="105"/>
                  </a:lnTo>
                  <a:lnTo>
                    <a:pt x="255" y="101"/>
                  </a:lnTo>
                  <a:lnTo>
                    <a:pt x="255" y="98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1"/>
                  </a:lnTo>
                  <a:lnTo>
                    <a:pt x="212" y="91"/>
                  </a:lnTo>
                  <a:lnTo>
                    <a:pt x="213" y="94"/>
                  </a:lnTo>
                  <a:lnTo>
                    <a:pt x="213" y="98"/>
                  </a:lnTo>
                  <a:lnTo>
                    <a:pt x="213" y="101"/>
                  </a:lnTo>
                  <a:lnTo>
                    <a:pt x="214" y="104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3" y="113"/>
                  </a:lnTo>
                  <a:lnTo>
                    <a:pt x="212" y="115"/>
                  </a:lnTo>
                  <a:lnTo>
                    <a:pt x="210" y="117"/>
                  </a:lnTo>
                  <a:lnTo>
                    <a:pt x="209" y="120"/>
                  </a:lnTo>
                  <a:lnTo>
                    <a:pt x="206" y="121"/>
                  </a:lnTo>
                  <a:lnTo>
                    <a:pt x="203" y="122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5" y="122"/>
                  </a:lnTo>
                  <a:lnTo>
                    <a:pt x="192" y="122"/>
                  </a:lnTo>
                  <a:lnTo>
                    <a:pt x="118" y="122"/>
                  </a:lnTo>
                  <a:lnTo>
                    <a:pt x="118" y="91"/>
                  </a:lnTo>
                  <a:lnTo>
                    <a:pt x="78" y="91"/>
                  </a:lnTo>
                  <a:lnTo>
                    <a:pt x="78" y="122"/>
                  </a:lnTo>
                  <a:lnTo>
                    <a:pt x="15" y="122"/>
                  </a:lnTo>
                  <a:lnTo>
                    <a:pt x="15" y="178"/>
                  </a:lnTo>
                  <a:lnTo>
                    <a:pt x="78" y="178"/>
                  </a:lnTo>
                  <a:lnTo>
                    <a:pt x="78" y="201"/>
                  </a:lnTo>
                  <a:lnTo>
                    <a:pt x="118" y="201"/>
                  </a:lnTo>
                  <a:lnTo>
                    <a:pt x="118" y="178"/>
                  </a:lnTo>
                  <a:close/>
                  <a:moveTo>
                    <a:pt x="78" y="347"/>
                  </a:moveTo>
                  <a:lnTo>
                    <a:pt x="254" y="347"/>
                  </a:lnTo>
                  <a:lnTo>
                    <a:pt x="254" y="292"/>
                  </a:lnTo>
                  <a:lnTo>
                    <a:pt x="126" y="292"/>
                  </a:lnTo>
                  <a:lnTo>
                    <a:pt x="122" y="288"/>
                  </a:lnTo>
                  <a:lnTo>
                    <a:pt x="119" y="287"/>
                  </a:lnTo>
                  <a:lnTo>
                    <a:pt x="116" y="284"/>
                  </a:lnTo>
                  <a:lnTo>
                    <a:pt x="115" y="281"/>
                  </a:lnTo>
                  <a:lnTo>
                    <a:pt x="115" y="278"/>
                  </a:lnTo>
                  <a:lnTo>
                    <a:pt x="113" y="277"/>
                  </a:lnTo>
                  <a:lnTo>
                    <a:pt x="113" y="274"/>
                  </a:lnTo>
                  <a:lnTo>
                    <a:pt x="115" y="271"/>
                  </a:lnTo>
                  <a:lnTo>
                    <a:pt x="115" y="267"/>
                  </a:lnTo>
                  <a:lnTo>
                    <a:pt x="116" y="265"/>
                  </a:lnTo>
                  <a:lnTo>
                    <a:pt x="119" y="263"/>
                  </a:lnTo>
                  <a:lnTo>
                    <a:pt x="122" y="261"/>
                  </a:lnTo>
                  <a:lnTo>
                    <a:pt x="125" y="261"/>
                  </a:lnTo>
                  <a:lnTo>
                    <a:pt x="127" y="261"/>
                  </a:lnTo>
                  <a:lnTo>
                    <a:pt x="254" y="261"/>
                  </a:lnTo>
                  <a:lnTo>
                    <a:pt x="254" y="205"/>
                  </a:lnTo>
                  <a:lnTo>
                    <a:pt x="113" y="205"/>
                  </a:lnTo>
                  <a:lnTo>
                    <a:pt x="112" y="205"/>
                  </a:lnTo>
                  <a:lnTo>
                    <a:pt x="109" y="205"/>
                  </a:lnTo>
                  <a:lnTo>
                    <a:pt x="108" y="205"/>
                  </a:lnTo>
                  <a:lnTo>
                    <a:pt x="105" y="205"/>
                  </a:lnTo>
                  <a:lnTo>
                    <a:pt x="103" y="207"/>
                  </a:lnTo>
                  <a:lnTo>
                    <a:pt x="99" y="207"/>
                  </a:lnTo>
                  <a:lnTo>
                    <a:pt x="95" y="208"/>
                  </a:lnTo>
                  <a:lnTo>
                    <a:pt x="92" y="209"/>
                  </a:lnTo>
                  <a:lnTo>
                    <a:pt x="89" y="212"/>
                  </a:lnTo>
                  <a:lnTo>
                    <a:pt x="87" y="214"/>
                  </a:lnTo>
                  <a:lnTo>
                    <a:pt x="84" y="216"/>
                  </a:lnTo>
                  <a:lnTo>
                    <a:pt x="81" y="219"/>
                  </a:lnTo>
                  <a:lnTo>
                    <a:pt x="80" y="222"/>
                  </a:lnTo>
                  <a:lnTo>
                    <a:pt x="78" y="225"/>
                  </a:lnTo>
                  <a:lnTo>
                    <a:pt x="77" y="228"/>
                  </a:lnTo>
                  <a:lnTo>
                    <a:pt x="75" y="232"/>
                  </a:lnTo>
                  <a:lnTo>
                    <a:pt x="74" y="236"/>
                  </a:lnTo>
                  <a:lnTo>
                    <a:pt x="74" y="237"/>
                  </a:lnTo>
                  <a:lnTo>
                    <a:pt x="74" y="240"/>
                  </a:lnTo>
                  <a:lnTo>
                    <a:pt x="74" y="242"/>
                  </a:lnTo>
                  <a:lnTo>
                    <a:pt x="74" y="246"/>
                  </a:lnTo>
                  <a:lnTo>
                    <a:pt x="74" y="249"/>
                  </a:lnTo>
                  <a:lnTo>
                    <a:pt x="75" y="253"/>
                  </a:lnTo>
                  <a:lnTo>
                    <a:pt x="75" y="256"/>
                  </a:lnTo>
                  <a:lnTo>
                    <a:pt x="77" y="260"/>
                  </a:lnTo>
                  <a:lnTo>
                    <a:pt x="78" y="263"/>
                  </a:lnTo>
                  <a:lnTo>
                    <a:pt x="80" y="267"/>
                  </a:lnTo>
                  <a:lnTo>
                    <a:pt x="81" y="270"/>
                  </a:lnTo>
                  <a:lnTo>
                    <a:pt x="82" y="273"/>
                  </a:lnTo>
                  <a:lnTo>
                    <a:pt x="85" y="275"/>
                  </a:lnTo>
                  <a:lnTo>
                    <a:pt x="88" y="278"/>
                  </a:lnTo>
                  <a:lnTo>
                    <a:pt x="89" y="281"/>
                  </a:lnTo>
                  <a:lnTo>
                    <a:pt x="92" y="284"/>
                  </a:lnTo>
                  <a:lnTo>
                    <a:pt x="95" y="287"/>
                  </a:lnTo>
                  <a:lnTo>
                    <a:pt x="98" y="288"/>
                  </a:lnTo>
                  <a:lnTo>
                    <a:pt x="102" y="291"/>
                  </a:lnTo>
                  <a:lnTo>
                    <a:pt x="78" y="292"/>
                  </a:lnTo>
                  <a:lnTo>
                    <a:pt x="78" y="347"/>
                  </a:lnTo>
                  <a:close/>
                  <a:moveTo>
                    <a:pt x="178" y="360"/>
                  </a:moveTo>
                  <a:lnTo>
                    <a:pt x="178" y="454"/>
                  </a:lnTo>
                  <a:lnTo>
                    <a:pt x="182" y="454"/>
                  </a:lnTo>
                  <a:lnTo>
                    <a:pt x="185" y="454"/>
                  </a:lnTo>
                  <a:lnTo>
                    <a:pt x="188" y="452"/>
                  </a:lnTo>
                  <a:lnTo>
                    <a:pt x="192" y="452"/>
                  </a:lnTo>
                  <a:lnTo>
                    <a:pt x="195" y="452"/>
                  </a:lnTo>
                  <a:lnTo>
                    <a:pt x="199" y="451"/>
                  </a:lnTo>
                  <a:lnTo>
                    <a:pt x="202" y="451"/>
                  </a:lnTo>
                  <a:lnTo>
                    <a:pt x="205" y="449"/>
                  </a:lnTo>
                  <a:lnTo>
                    <a:pt x="209" y="448"/>
                  </a:lnTo>
                  <a:lnTo>
                    <a:pt x="212" y="445"/>
                  </a:lnTo>
                  <a:lnTo>
                    <a:pt x="213" y="444"/>
                  </a:lnTo>
                  <a:lnTo>
                    <a:pt x="216" y="441"/>
                  </a:lnTo>
                  <a:lnTo>
                    <a:pt x="217" y="438"/>
                  </a:lnTo>
                  <a:lnTo>
                    <a:pt x="219" y="435"/>
                  </a:lnTo>
                  <a:lnTo>
                    <a:pt x="220" y="433"/>
                  </a:lnTo>
                  <a:lnTo>
                    <a:pt x="220" y="428"/>
                  </a:lnTo>
                  <a:lnTo>
                    <a:pt x="220" y="426"/>
                  </a:lnTo>
                  <a:lnTo>
                    <a:pt x="220" y="423"/>
                  </a:lnTo>
                  <a:lnTo>
                    <a:pt x="219" y="421"/>
                  </a:lnTo>
                  <a:lnTo>
                    <a:pt x="219" y="418"/>
                  </a:lnTo>
                  <a:lnTo>
                    <a:pt x="217" y="416"/>
                  </a:lnTo>
                  <a:lnTo>
                    <a:pt x="216" y="414"/>
                  </a:lnTo>
                  <a:lnTo>
                    <a:pt x="214" y="411"/>
                  </a:lnTo>
                  <a:lnTo>
                    <a:pt x="213" y="409"/>
                  </a:lnTo>
                  <a:lnTo>
                    <a:pt x="210" y="407"/>
                  </a:lnTo>
                  <a:lnTo>
                    <a:pt x="207" y="406"/>
                  </a:lnTo>
                  <a:lnTo>
                    <a:pt x="206" y="404"/>
                  </a:lnTo>
                  <a:lnTo>
                    <a:pt x="203" y="403"/>
                  </a:lnTo>
                  <a:lnTo>
                    <a:pt x="202" y="402"/>
                  </a:lnTo>
                  <a:lnTo>
                    <a:pt x="199" y="400"/>
                  </a:lnTo>
                  <a:lnTo>
                    <a:pt x="196" y="400"/>
                  </a:lnTo>
                  <a:lnTo>
                    <a:pt x="210" y="362"/>
                  </a:lnTo>
                  <a:lnTo>
                    <a:pt x="214" y="364"/>
                  </a:lnTo>
                  <a:lnTo>
                    <a:pt x="217" y="365"/>
                  </a:lnTo>
                  <a:lnTo>
                    <a:pt x="221" y="367"/>
                  </a:lnTo>
                  <a:lnTo>
                    <a:pt x="224" y="369"/>
                  </a:lnTo>
                  <a:lnTo>
                    <a:pt x="227" y="371"/>
                  </a:lnTo>
                  <a:lnTo>
                    <a:pt x="228" y="372"/>
                  </a:lnTo>
                  <a:lnTo>
                    <a:pt x="231" y="374"/>
                  </a:lnTo>
                  <a:lnTo>
                    <a:pt x="233" y="375"/>
                  </a:lnTo>
                  <a:lnTo>
                    <a:pt x="235" y="378"/>
                  </a:lnTo>
                  <a:lnTo>
                    <a:pt x="237" y="379"/>
                  </a:lnTo>
                  <a:lnTo>
                    <a:pt x="238" y="382"/>
                  </a:lnTo>
                  <a:lnTo>
                    <a:pt x="241" y="383"/>
                  </a:lnTo>
                  <a:lnTo>
                    <a:pt x="242" y="386"/>
                  </a:lnTo>
                  <a:lnTo>
                    <a:pt x="245" y="389"/>
                  </a:lnTo>
                  <a:lnTo>
                    <a:pt x="247" y="392"/>
                  </a:lnTo>
                  <a:lnTo>
                    <a:pt x="248" y="395"/>
                  </a:lnTo>
                  <a:lnTo>
                    <a:pt x="249" y="397"/>
                  </a:lnTo>
                  <a:lnTo>
                    <a:pt x="251" y="400"/>
                  </a:lnTo>
                  <a:lnTo>
                    <a:pt x="252" y="403"/>
                  </a:lnTo>
                  <a:lnTo>
                    <a:pt x="254" y="407"/>
                  </a:lnTo>
                  <a:lnTo>
                    <a:pt x="255" y="410"/>
                  </a:lnTo>
                  <a:lnTo>
                    <a:pt x="256" y="414"/>
                  </a:lnTo>
                  <a:lnTo>
                    <a:pt x="256" y="418"/>
                  </a:lnTo>
                  <a:lnTo>
                    <a:pt x="258" y="423"/>
                  </a:lnTo>
                  <a:lnTo>
                    <a:pt x="258" y="427"/>
                  </a:lnTo>
                  <a:lnTo>
                    <a:pt x="258" y="431"/>
                  </a:lnTo>
                  <a:lnTo>
                    <a:pt x="258" y="437"/>
                  </a:lnTo>
                  <a:lnTo>
                    <a:pt x="258" y="441"/>
                  </a:lnTo>
                  <a:lnTo>
                    <a:pt x="256" y="445"/>
                  </a:lnTo>
                  <a:lnTo>
                    <a:pt x="255" y="451"/>
                  </a:lnTo>
                  <a:lnTo>
                    <a:pt x="255" y="455"/>
                  </a:lnTo>
                  <a:lnTo>
                    <a:pt x="254" y="458"/>
                  </a:lnTo>
                  <a:lnTo>
                    <a:pt x="252" y="462"/>
                  </a:lnTo>
                  <a:lnTo>
                    <a:pt x="251" y="466"/>
                  </a:lnTo>
                  <a:lnTo>
                    <a:pt x="248" y="469"/>
                  </a:lnTo>
                  <a:lnTo>
                    <a:pt x="247" y="473"/>
                  </a:lnTo>
                  <a:lnTo>
                    <a:pt x="244" y="476"/>
                  </a:lnTo>
                  <a:lnTo>
                    <a:pt x="241" y="479"/>
                  </a:lnTo>
                  <a:lnTo>
                    <a:pt x="238" y="482"/>
                  </a:lnTo>
                  <a:lnTo>
                    <a:pt x="235" y="484"/>
                  </a:lnTo>
                  <a:lnTo>
                    <a:pt x="233" y="487"/>
                  </a:lnTo>
                  <a:lnTo>
                    <a:pt x="230" y="490"/>
                  </a:lnTo>
                  <a:lnTo>
                    <a:pt x="227" y="493"/>
                  </a:lnTo>
                  <a:lnTo>
                    <a:pt x="223" y="494"/>
                  </a:lnTo>
                  <a:lnTo>
                    <a:pt x="220" y="497"/>
                  </a:lnTo>
                  <a:lnTo>
                    <a:pt x="216" y="499"/>
                  </a:lnTo>
                  <a:lnTo>
                    <a:pt x="213" y="500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200" y="504"/>
                  </a:lnTo>
                  <a:lnTo>
                    <a:pt x="196" y="506"/>
                  </a:lnTo>
                  <a:lnTo>
                    <a:pt x="192" y="507"/>
                  </a:lnTo>
                  <a:lnTo>
                    <a:pt x="188" y="507"/>
                  </a:lnTo>
                  <a:lnTo>
                    <a:pt x="183" y="508"/>
                  </a:lnTo>
                  <a:lnTo>
                    <a:pt x="179" y="508"/>
                  </a:lnTo>
                  <a:lnTo>
                    <a:pt x="175" y="508"/>
                  </a:lnTo>
                  <a:lnTo>
                    <a:pt x="169" y="508"/>
                  </a:lnTo>
                  <a:lnTo>
                    <a:pt x="165" y="508"/>
                  </a:lnTo>
                  <a:lnTo>
                    <a:pt x="161" y="508"/>
                  </a:lnTo>
                  <a:lnTo>
                    <a:pt x="157" y="508"/>
                  </a:lnTo>
                  <a:lnTo>
                    <a:pt x="151" y="508"/>
                  </a:lnTo>
                  <a:lnTo>
                    <a:pt x="147" y="508"/>
                  </a:lnTo>
                  <a:lnTo>
                    <a:pt x="143" y="507"/>
                  </a:lnTo>
                  <a:lnTo>
                    <a:pt x="139" y="506"/>
                  </a:lnTo>
                  <a:lnTo>
                    <a:pt x="134" y="506"/>
                  </a:lnTo>
                  <a:lnTo>
                    <a:pt x="130" y="504"/>
                  </a:lnTo>
                  <a:lnTo>
                    <a:pt x="126" y="503"/>
                  </a:lnTo>
                  <a:lnTo>
                    <a:pt x="123" y="501"/>
                  </a:lnTo>
                  <a:lnTo>
                    <a:pt x="119" y="500"/>
                  </a:lnTo>
                  <a:lnTo>
                    <a:pt x="115" y="499"/>
                  </a:lnTo>
                  <a:lnTo>
                    <a:pt x="112" y="496"/>
                  </a:lnTo>
                  <a:lnTo>
                    <a:pt x="108" y="494"/>
                  </a:lnTo>
                  <a:lnTo>
                    <a:pt x="105" y="491"/>
                  </a:lnTo>
                  <a:lnTo>
                    <a:pt x="101" y="490"/>
                  </a:lnTo>
                  <a:lnTo>
                    <a:pt x="98" y="487"/>
                  </a:lnTo>
                  <a:lnTo>
                    <a:pt x="95" y="484"/>
                  </a:lnTo>
                  <a:lnTo>
                    <a:pt x="92" y="482"/>
                  </a:lnTo>
                  <a:lnTo>
                    <a:pt x="89" y="479"/>
                  </a:lnTo>
                  <a:lnTo>
                    <a:pt x="88" y="476"/>
                  </a:lnTo>
                  <a:lnTo>
                    <a:pt x="85" y="473"/>
                  </a:lnTo>
                  <a:lnTo>
                    <a:pt x="84" y="469"/>
                  </a:lnTo>
                  <a:lnTo>
                    <a:pt x="81" y="466"/>
                  </a:lnTo>
                  <a:lnTo>
                    <a:pt x="80" y="462"/>
                  </a:lnTo>
                  <a:lnTo>
                    <a:pt x="78" y="458"/>
                  </a:lnTo>
                  <a:lnTo>
                    <a:pt x="77" y="455"/>
                  </a:lnTo>
                  <a:lnTo>
                    <a:pt x="75" y="451"/>
                  </a:lnTo>
                  <a:lnTo>
                    <a:pt x="75" y="447"/>
                  </a:lnTo>
                  <a:lnTo>
                    <a:pt x="74" y="441"/>
                  </a:lnTo>
                  <a:lnTo>
                    <a:pt x="74" y="437"/>
                  </a:lnTo>
                  <a:lnTo>
                    <a:pt x="74" y="433"/>
                  </a:lnTo>
                  <a:lnTo>
                    <a:pt x="74" y="427"/>
                  </a:lnTo>
                  <a:lnTo>
                    <a:pt x="74" y="423"/>
                  </a:lnTo>
                  <a:lnTo>
                    <a:pt x="75" y="418"/>
                  </a:lnTo>
                  <a:lnTo>
                    <a:pt x="77" y="414"/>
                  </a:lnTo>
                  <a:lnTo>
                    <a:pt x="77" y="410"/>
                  </a:lnTo>
                  <a:lnTo>
                    <a:pt x="78" y="406"/>
                  </a:lnTo>
                  <a:lnTo>
                    <a:pt x="81" y="402"/>
                  </a:lnTo>
                  <a:lnTo>
                    <a:pt x="82" y="399"/>
                  </a:lnTo>
                  <a:lnTo>
                    <a:pt x="84" y="395"/>
                  </a:lnTo>
                  <a:lnTo>
                    <a:pt x="87" y="392"/>
                  </a:lnTo>
                  <a:lnTo>
                    <a:pt x="89" y="389"/>
                  </a:lnTo>
                  <a:lnTo>
                    <a:pt x="91" y="386"/>
                  </a:lnTo>
                  <a:lnTo>
                    <a:pt x="94" y="383"/>
                  </a:lnTo>
                  <a:lnTo>
                    <a:pt x="96" y="381"/>
                  </a:lnTo>
                  <a:lnTo>
                    <a:pt x="101" y="378"/>
                  </a:lnTo>
                  <a:lnTo>
                    <a:pt x="103" y="376"/>
                  </a:lnTo>
                  <a:lnTo>
                    <a:pt x="106" y="374"/>
                  </a:lnTo>
                  <a:lnTo>
                    <a:pt x="111" y="372"/>
                  </a:lnTo>
                  <a:lnTo>
                    <a:pt x="113" y="371"/>
                  </a:lnTo>
                  <a:lnTo>
                    <a:pt x="118" y="369"/>
                  </a:lnTo>
                  <a:lnTo>
                    <a:pt x="122" y="367"/>
                  </a:lnTo>
                  <a:lnTo>
                    <a:pt x="125" y="367"/>
                  </a:lnTo>
                  <a:lnTo>
                    <a:pt x="129" y="365"/>
                  </a:lnTo>
                  <a:lnTo>
                    <a:pt x="133" y="364"/>
                  </a:lnTo>
                  <a:lnTo>
                    <a:pt x="137" y="362"/>
                  </a:lnTo>
                  <a:lnTo>
                    <a:pt x="141" y="362"/>
                  </a:lnTo>
                  <a:lnTo>
                    <a:pt x="146" y="361"/>
                  </a:lnTo>
                  <a:lnTo>
                    <a:pt x="150" y="361"/>
                  </a:lnTo>
                  <a:lnTo>
                    <a:pt x="154" y="361"/>
                  </a:lnTo>
                  <a:lnTo>
                    <a:pt x="158" y="360"/>
                  </a:lnTo>
                  <a:lnTo>
                    <a:pt x="162" y="360"/>
                  </a:lnTo>
                  <a:lnTo>
                    <a:pt x="167" y="360"/>
                  </a:lnTo>
                  <a:lnTo>
                    <a:pt x="178" y="360"/>
                  </a:lnTo>
                  <a:close/>
                  <a:moveTo>
                    <a:pt x="146" y="454"/>
                  </a:moveTo>
                  <a:lnTo>
                    <a:pt x="146" y="411"/>
                  </a:lnTo>
                  <a:lnTo>
                    <a:pt x="141" y="411"/>
                  </a:lnTo>
                  <a:lnTo>
                    <a:pt x="139" y="411"/>
                  </a:lnTo>
                  <a:lnTo>
                    <a:pt x="136" y="411"/>
                  </a:lnTo>
                  <a:lnTo>
                    <a:pt x="133" y="413"/>
                  </a:lnTo>
                  <a:lnTo>
                    <a:pt x="130" y="413"/>
                  </a:lnTo>
                  <a:lnTo>
                    <a:pt x="126" y="413"/>
                  </a:lnTo>
                  <a:lnTo>
                    <a:pt x="123" y="414"/>
                  </a:lnTo>
                  <a:lnTo>
                    <a:pt x="122" y="414"/>
                  </a:lnTo>
                  <a:lnTo>
                    <a:pt x="119" y="416"/>
                  </a:lnTo>
                  <a:lnTo>
                    <a:pt x="116" y="417"/>
                  </a:lnTo>
                  <a:lnTo>
                    <a:pt x="113" y="420"/>
                  </a:lnTo>
                  <a:lnTo>
                    <a:pt x="112" y="423"/>
                  </a:lnTo>
                  <a:lnTo>
                    <a:pt x="111" y="424"/>
                  </a:lnTo>
                  <a:lnTo>
                    <a:pt x="111" y="427"/>
                  </a:lnTo>
                  <a:lnTo>
                    <a:pt x="109" y="431"/>
                  </a:lnTo>
                  <a:lnTo>
                    <a:pt x="109" y="434"/>
                  </a:lnTo>
                  <a:lnTo>
                    <a:pt x="111" y="437"/>
                  </a:lnTo>
                  <a:lnTo>
                    <a:pt x="111" y="440"/>
                  </a:lnTo>
                  <a:lnTo>
                    <a:pt x="112" y="441"/>
                  </a:lnTo>
                  <a:lnTo>
                    <a:pt x="113" y="444"/>
                  </a:lnTo>
                  <a:lnTo>
                    <a:pt x="116" y="447"/>
                  </a:lnTo>
                  <a:lnTo>
                    <a:pt x="119" y="448"/>
                  </a:lnTo>
                  <a:lnTo>
                    <a:pt x="122" y="449"/>
                  </a:lnTo>
                  <a:lnTo>
                    <a:pt x="123" y="449"/>
                  </a:lnTo>
                  <a:lnTo>
                    <a:pt x="126" y="451"/>
                  </a:lnTo>
                  <a:lnTo>
                    <a:pt x="130" y="452"/>
                  </a:lnTo>
                  <a:lnTo>
                    <a:pt x="133" y="452"/>
                  </a:lnTo>
                  <a:lnTo>
                    <a:pt x="136" y="452"/>
                  </a:lnTo>
                  <a:lnTo>
                    <a:pt x="139" y="452"/>
                  </a:lnTo>
                  <a:lnTo>
                    <a:pt x="141" y="454"/>
                  </a:lnTo>
                  <a:lnTo>
                    <a:pt x="146" y="454"/>
                  </a:lnTo>
                  <a:close/>
                  <a:moveTo>
                    <a:pt x="78" y="664"/>
                  </a:moveTo>
                  <a:lnTo>
                    <a:pt x="254" y="664"/>
                  </a:lnTo>
                  <a:lnTo>
                    <a:pt x="254" y="608"/>
                  </a:lnTo>
                  <a:lnTo>
                    <a:pt x="126" y="608"/>
                  </a:lnTo>
                  <a:lnTo>
                    <a:pt x="122" y="605"/>
                  </a:lnTo>
                  <a:lnTo>
                    <a:pt x="119" y="602"/>
                  </a:lnTo>
                  <a:lnTo>
                    <a:pt x="116" y="601"/>
                  </a:lnTo>
                  <a:lnTo>
                    <a:pt x="115" y="598"/>
                  </a:lnTo>
                  <a:lnTo>
                    <a:pt x="115" y="595"/>
                  </a:lnTo>
                  <a:lnTo>
                    <a:pt x="113" y="593"/>
                  </a:lnTo>
                  <a:lnTo>
                    <a:pt x="113" y="591"/>
                  </a:lnTo>
                  <a:lnTo>
                    <a:pt x="115" y="587"/>
                  </a:lnTo>
                  <a:lnTo>
                    <a:pt x="115" y="584"/>
                  </a:lnTo>
                  <a:lnTo>
                    <a:pt x="116" y="581"/>
                  </a:lnTo>
                  <a:lnTo>
                    <a:pt x="119" y="580"/>
                  </a:lnTo>
                  <a:lnTo>
                    <a:pt x="122" y="579"/>
                  </a:lnTo>
                  <a:lnTo>
                    <a:pt x="125" y="577"/>
                  </a:lnTo>
                  <a:lnTo>
                    <a:pt x="127" y="577"/>
                  </a:lnTo>
                  <a:lnTo>
                    <a:pt x="254" y="577"/>
                  </a:lnTo>
                  <a:lnTo>
                    <a:pt x="254" y="521"/>
                  </a:lnTo>
                  <a:lnTo>
                    <a:pt x="113" y="521"/>
                  </a:lnTo>
                  <a:lnTo>
                    <a:pt x="112" y="521"/>
                  </a:lnTo>
                  <a:lnTo>
                    <a:pt x="109" y="522"/>
                  </a:lnTo>
                  <a:lnTo>
                    <a:pt x="108" y="522"/>
                  </a:lnTo>
                  <a:lnTo>
                    <a:pt x="105" y="522"/>
                  </a:lnTo>
                  <a:lnTo>
                    <a:pt x="103" y="522"/>
                  </a:lnTo>
                  <a:lnTo>
                    <a:pt x="99" y="524"/>
                  </a:lnTo>
                  <a:lnTo>
                    <a:pt x="95" y="525"/>
                  </a:lnTo>
                  <a:lnTo>
                    <a:pt x="92" y="527"/>
                  </a:lnTo>
                  <a:lnTo>
                    <a:pt x="89" y="528"/>
                  </a:lnTo>
                  <a:lnTo>
                    <a:pt x="87" y="531"/>
                  </a:lnTo>
                  <a:lnTo>
                    <a:pt x="84" y="532"/>
                  </a:lnTo>
                  <a:lnTo>
                    <a:pt x="81" y="535"/>
                  </a:lnTo>
                  <a:lnTo>
                    <a:pt x="80" y="538"/>
                  </a:lnTo>
                  <a:lnTo>
                    <a:pt x="78" y="542"/>
                  </a:lnTo>
                  <a:lnTo>
                    <a:pt x="77" y="545"/>
                  </a:lnTo>
                  <a:lnTo>
                    <a:pt x="75" y="549"/>
                  </a:lnTo>
                  <a:lnTo>
                    <a:pt x="74" y="552"/>
                  </a:lnTo>
                  <a:lnTo>
                    <a:pt x="74" y="555"/>
                  </a:lnTo>
                  <a:lnTo>
                    <a:pt x="74" y="556"/>
                  </a:lnTo>
                  <a:lnTo>
                    <a:pt x="74" y="559"/>
                  </a:lnTo>
                  <a:lnTo>
                    <a:pt x="74" y="562"/>
                  </a:lnTo>
                  <a:lnTo>
                    <a:pt x="74" y="566"/>
                  </a:lnTo>
                  <a:lnTo>
                    <a:pt x="75" y="569"/>
                  </a:lnTo>
                  <a:lnTo>
                    <a:pt x="75" y="573"/>
                  </a:lnTo>
                  <a:lnTo>
                    <a:pt x="77" y="576"/>
                  </a:lnTo>
                  <a:lnTo>
                    <a:pt x="78" y="580"/>
                  </a:lnTo>
                  <a:lnTo>
                    <a:pt x="80" y="583"/>
                  </a:lnTo>
                  <a:lnTo>
                    <a:pt x="81" y="586"/>
                  </a:lnTo>
                  <a:lnTo>
                    <a:pt x="82" y="590"/>
                  </a:lnTo>
                  <a:lnTo>
                    <a:pt x="85" y="593"/>
                  </a:lnTo>
                  <a:lnTo>
                    <a:pt x="88" y="595"/>
                  </a:lnTo>
                  <a:lnTo>
                    <a:pt x="89" y="598"/>
                  </a:lnTo>
                  <a:lnTo>
                    <a:pt x="92" y="601"/>
                  </a:lnTo>
                  <a:lnTo>
                    <a:pt x="95" y="602"/>
                  </a:lnTo>
                  <a:lnTo>
                    <a:pt x="98" y="605"/>
                  </a:lnTo>
                  <a:lnTo>
                    <a:pt x="102" y="608"/>
                  </a:lnTo>
                  <a:lnTo>
                    <a:pt x="78" y="608"/>
                  </a:lnTo>
                  <a:lnTo>
                    <a:pt x="78" y="664"/>
                  </a:lnTo>
                  <a:close/>
                  <a:moveTo>
                    <a:pt x="5" y="740"/>
                  </a:moveTo>
                  <a:lnTo>
                    <a:pt x="56" y="740"/>
                  </a:lnTo>
                  <a:lnTo>
                    <a:pt x="56" y="685"/>
                  </a:lnTo>
                  <a:lnTo>
                    <a:pt x="5" y="685"/>
                  </a:lnTo>
                  <a:lnTo>
                    <a:pt x="5" y="740"/>
                  </a:lnTo>
                  <a:close/>
                  <a:moveTo>
                    <a:pt x="78" y="740"/>
                  </a:moveTo>
                  <a:lnTo>
                    <a:pt x="254" y="740"/>
                  </a:lnTo>
                  <a:lnTo>
                    <a:pt x="254" y="685"/>
                  </a:lnTo>
                  <a:lnTo>
                    <a:pt x="78" y="685"/>
                  </a:lnTo>
                  <a:lnTo>
                    <a:pt x="78" y="740"/>
                  </a:lnTo>
                  <a:close/>
                  <a:moveTo>
                    <a:pt x="5" y="993"/>
                  </a:moveTo>
                  <a:lnTo>
                    <a:pt x="254" y="993"/>
                  </a:lnTo>
                  <a:lnTo>
                    <a:pt x="254" y="945"/>
                  </a:lnTo>
                  <a:lnTo>
                    <a:pt x="64" y="945"/>
                  </a:lnTo>
                  <a:lnTo>
                    <a:pt x="254" y="906"/>
                  </a:lnTo>
                  <a:lnTo>
                    <a:pt x="254" y="868"/>
                  </a:lnTo>
                  <a:lnTo>
                    <a:pt x="70" y="826"/>
                  </a:lnTo>
                  <a:lnTo>
                    <a:pt x="254" y="824"/>
                  </a:lnTo>
                  <a:lnTo>
                    <a:pt x="254" y="762"/>
                  </a:lnTo>
                  <a:lnTo>
                    <a:pt x="5" y="762"/>
                  </a:lnTo>
                  <a:lnTo>
                    <a:pt x="5" y="847"/>
                  </a:lnTo>
                  <a:lnTo>
                    <a:pt x="144" y="877"/>
                  </a:lnTo>
                  <a:lnTo>
                    <a:pt x="5" y="906"/>
                  </a:lnTo>
                  <a:lnTo>
                    <a:pt x="5" y="993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409" y="715"/>
              <a:ext cx="124" cy="88"/>
            </a:xfrm>
            <a:custGeom>
              <a:avLst/>
              <a:gdLst/>
              <a:ahLst/>
              <a:cxnLst>
                <a:cxn ang="0">
                  <a:pos x="106" y="103"/>
                </a:cxn>
                <a:cxn ang="0">
                  <a:pos x="104" y="94"/>
                </a:cxn>
                <a:cxn ang="0">
                  <a:pos x="104" y="89"/>
                </a:cxn>
                <a:cxn ang="0">
                  <a:pos x="103" y="85"/>
                </a:cxn>
                <a:cxn ang="0">
                  <a:pos x="100" y="80"/>
                </a:cxn>
                <a:cxn ang="0">
                  <a:pos x="98" y="76"/>
                </a:cxn>
                <a:cxn ang="0">
                  <a:pos x="94" y="72"/>
                </a:cxn>
                <a:cxn ang="0">
                  <a:pos x="89" y="68"/>
                </a:cxn>
                <a:cxn ang="0">
                  <a:pos x="84" y="66"/>
                </a:cxn>
                <a:cxn ang="0">
                  <a:pos x="79" y="65"/>
                </a:cxn>
                <a:cxn ang="0">
                  <a:pos x="73" y="65"/>
                </a:cxn>
                <a:cxn ang="0">
                  <a:pos x="66" y="65"/>
                </a:cxn>
                <a:cxn ang="0">
                  <a:pos x="62" y="68"/>
                </a:cxn>
                <a:cxn ang="0">
                  <a:pos x="58" y="69"/>
                </a:cxn>
                <a:cxn ang="0">
                  <a:pos x="54" y="73"/>
                </a:cxn>
                <a:cxn ang="0">
                  <a:pos x="51" y="78"/>
                </a:cxn>
                <a:cxn ang="0">
                  <a:pos x="48" y="82"/>
                </a:cxn>
                <a:cxn ang="0">
                  <a:pos x="47" y="86"/>
                </a:cxn>
                <a:cxn ang="0">
                  <a:pos x="45" y="92"/>
                </a:cxn>
                <a:cxn ang="0">
                  <a:pos x="44" y="96"/>
                </a:cxn>
                <a:cxn ang="0">
                  <a:pos x="44" y="114"/>
                </a:cxn>
                <a:cxn ang="0">
                  <a:pos x="0" y="83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6" y="48"/>
                </a:cxn>
                <a:cxn ang="0">
                  <a:pos x="10" y="37"/>
                </a:cxn>
                <a:cxn ang="0">
                  <a:pos x="14" y="27"/>
                </a:cxn>
                <a:cxn ang="0">
                  <a:pos x="21" y="20"/>
                </a:cxn>
                <a:cxn ang="0">
                  <a:pos x="30" y="13"/>
                </a:cxn>
                <a:cxn ang="0">
                  <a:pos x="40" y="7"/>
                </a:cxn>
                <a:cxn ang="0">
                  <a:pos x="49" y="3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0" y="2"/>
                </a:cxn>
                <a:cxn ang="0">
                  <a:pos x="103" y="6"/>
                </a:cxn>
                <a:cxn ang="0">
                  <a:pos x="114" y="12"/>
                </a:cxn>
                <a:cxn ang="0">
                  <a:pos x="124" y="19"/>
                </a:cxn>
                <a:cxn ang="0">
                  <a:pos x="131" y="27"/>
                </a:cxn>
                <a:cxn ang="0">
                  <a:pos x="138" y="37"/>
                </a:cxn>
                <a:cxn ang="0">
                  <a:pos x="142" y="48"/>
                </a:cxn>
                <a:cxn ang="0">
                  <a:pos x="146" y="59"/>
                </a:cxn>
                <a:cxn ang="0">
                  <a:pos x="148" y="72"/>
                </a:cxn>
                <a:cxn ang="0">
                  <a:pos x="149" y="86"/>
                </a:cxn>
                <a:cxn ang="0">
                  <a:pos x="149" y="96"/>
                </a:cxn>
                <a:cxn ang="0">
                  <a:pos x="149" y="106"/>
                </a:cxn>
                <a:cxn ang="0">
                  <a:pos x="148" y="114"/>
                </a:cxn>
                <a:cxn ang="0">
                  <a:pos x="44" y="114"/>
                </a:cxn>
              </a:cxnLst>
              <a:rect l="0" t="0" r="r" b="b"/>
              <a:pathLst>
                <a:path w="249" h="176">
                  <a:moveTo>
                    <a:pt x="44" y="114"/>
                  </a:moveTo>
                  <a:lnTo>
                    <a:pt x="106" y="114"/>
                  </a:lnTo>
                  <a:lnTo>
                    <a:pt x="106" y="103"/>
                  </a:lnTo>
                  <a:lnTo>
                    <a:pt x="106" y="100"/>
                  </a:lnTo>
                  <a:lnTo>
                    <a:pt x="104" y="96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4" y="92"/>
                  </a:lnTo>
                  <a:lnTo>
                    <a:pt x="104" y="89"/>
                  </a:lnTo>
                  <a:lnTo>
                    <a:pt x="103" y="87"/>
                  </a:lnTo>
                  <a:lnTo>
                    <a:pt x="103" y="86"/>
                  </a:lnTo>
                  <a:lnTo>
                    <a:pt x="103" y="85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0" y="80"/>
                  </a:lnTo>
                  <a:lnTo>
                    <a:pt x="100" y="79"/>
                  </a:lnTo>
                  <a:lnTo>
                    <a:pt x="98" y="78"/>
                  </a:lnTo>
                  <a:lnTo>
                    <a:pt x="98" y="76"/>
                  </a:lnTo>
                  <a:lnTo>
                    <a:pt x="97" y="75"/>
                  </a:lnTo>
                  <a:lnTo>
                    <a:pt x="96" y="73"/>
                  </a:lnTo>
                  <a:lnTo>
                    <a:pt x="94" y="72"/>
                  </a:lnTo>
                  <a:lnTo>
                    <a:pt x="93" y="70"/>
                  </a:lnTo>
                  <a:lnTo>
                    <a:pt x="91" y="69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3" y="65"/>
                  </a:lnTo>
                  <a:lnTo>
                    <a:pt x="80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5"/>
                  </a:lnTo>
                  <a:lnTo>
                    <a:pt x="73" y="65"/>
                  </a:lnTo>
                  <a:lnTo>
                    <a:pt x="70" y="65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5" y="66"/>
                  </a:lnTo>
                  <a:lnTo>
                    <a:pt x="63" y="66"/>
                  </a:lnTo>
                  <a:lnTo>
                    <a:pt x="62" y="68"/>
                  </a:lnTo>
                  <a:lnTo>
                    <a:pt x="61" y="68"/>
                  </a:lnTo>
                  <a:lnTo>
                    <a:pt x="59" y="69"/>
                  </a:lnTo>
                  <a:lnTo>
                    <a:pt x="58" y="69"/>
                  </a:lnTo>
                  <a:lnTo>
                    <a:pt x="56" y="70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6"/>
                  </a:lnTo>
                  <a:lnTo>
                    <a:pt x="51" y="78"/>
                  </a:lnTo>
                  <a:lnTo>
                    <a:pt x="49" y="79"/>
                  </a:lnTo>
                  <a:lnTo>
                    <a:pt x="49" y="80"/>
                  </a:lnTo>
                  <a:lnTo>
                    <a:pt x="48" y="82"/>
                  </a:lnTo>
                  <a:lnTo>
                    <a:pt x="48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7" y="87"/>
                  </a:lnTo>
                  <a:lnTo>
                    <a:pt x="45" y="89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4" y="114"/>
                  </a:lnTo>
                  <a:lnTo>
                    <a:pt x="249" y="176"/>
                  </a:lnTo>
                  <a:lnTo>
                    <a:pt x="0" y="17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10" y="37"/>
                  </a:lnTo>
                  <a:lnTo>
                    <a:pt x="11" y="34"/>
                  </a:lnTo>
                  <a:lnTo>
                    <a:pt x="13" y="31"/>
                  </a:lnTo>
                  <a:lnTo>
                    <a:pt x="14" y="27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30" y="13"/>
                  </a:lnTo>
                  <a:lnTo>
                    <a:pt x="33" y="10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4" y="3"/>
                  </a:lnTo>
                  <a:lnTo>
                    <a:pt x="98" y="5"/>
                  </a:lnTo>
                  <a:lnTo>
                    <a:pt x="103" y="6"/>
                  </a:lnTo>
                  <a:lnTo>
                    <a:pt x="107" y="7"/>
                  </a:lnTo>
                  <a:lnTo>
                    <a:pt x="111" y="9"/>
                  </a:lnTo>
                  <a:lnTo>
                    <a:pt x="114" y="12"/>
                  </a:lnTo>
                  <a:lnTo>
                    <a:pt x="117" y="13"/>
                  </a:lnTo>
                  <a:lnTo>
                    <a:pt x="121" y="16"/>
                  </a:lnTo>
                  <a:lnTo>
                    <a:pt x="124" y="19"/>
                  </a:lnTo>
                  <a:lnTo>
                    <a:pt x="127" y="21"/>
                  </a:lnTo>
                  <a:lnTo>
                    <a:pt x="129" y="24"/>
                  </a:lnTo>
                  <a:lnTo>
                    <a:pt x="131" y="27"/>
                  </a:lnTo>
                  <a:lnTo>
                    <a:pt x="134" y="30"/>
                  </a:lnTo>
                  <a:lnTo>
                    <a:pt x="135" y="33"/>
                  </a:lnTo>
                  <a:lnTo>
                    <a:pt x="138" y="37"/>
                  </a:lnTo>
                  <a:lnTo>
                    <a:pt x="139" y="40"/>
                  </a:lnTo>
                  <a:lnTo>
                    <a:pt x="141" y="44"/>
                  </a:lnTo>
                  <a:lnTo>
                    <a:pt x="142" y="48"/>
                  </a:lnTo>
                  <a:lnTo>
                    <a:pt x="143" y="51"/>
                  </a:lnTo>
                  <a:lnTo>
                    <a:pt x="145" y="55"/>
                  </a:lnTo>
                  <a:lnTo>
                    <a:pt x="146" y="59"/>
                  </a:lnTo>
                  <a:lnTo>
                    <a:pt x="146" y="63"/>
                  </a:lnTo>
                  <a:lnTo>
                    <a:pt x="148" y="68"/>
                  </a:lnTo>
                  <a:lnTo>
                    <a:pt x="148" y="72"/>
                  </a:lnTo>
                  <a:lnTo>
                    <a:pt x="149" y="76"/>
                  </a:lnTo>
                  <a:lnTo>
                    <a:pt x="149" y="82"/>
                  </a:lnTo>
                  <a:lnTo>
                    <a:pt x="149" y="86"/>
                  </a:lnTo>
                  <a:lnTo>
                    <a:pt x="149" y="90"/>
                  </a:lnTo>
                  <a:lnTo>
                    <a:pt x="149" y="93"/>
                  </a:lnTo>
                  <a:lnTo>
                    <a:pt x="149" y="96"/>
                  </a:lnTo>
                  <a:lnTo>
                    <a:pt x="149" y="99"/>
                  </a:lnTo>
                  <a:lnTo>
                    <a:pt x="149" y="101"/>
                  </a:lnTo>
                  <a:lnTo>
                    <a:pt x="149" y="106"/>
                  </a:lnTo>
                  <a:lnTo>
                    <a:pt x="148" y="108"/>
                  </a:lnTo>
                  <a:lnTo>
                    <a:pt x="148" y="111"/>
                  </a:lnTo>
                  <a:lnTo>
                    <a:pt x="148" y="114"/>
                  </a:lnTo>
                  <a:lnTo>
                    <a:pt x="249" y="114"/>
                  </a:lnTo>
                  <a:lnTo>
                    <a:pt x="249" y="176"/>
                  </a:lnTo>
                  <a:lnTo>
                    <a:pt x="44" y="114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5444" y="581"/>
              <a:ext cx="91" cy="78"/>
            </a:xfrm>
            <a:custGeom>
              <a:avLst/>
              <a:gdLst/>
              <a:ahLst/>
              <a:cxnLst>
                <a:cxn ang="0">
                  <a:pos x="77" y="156"/>
                </a:cxn>
                <a:cxn ang="0">
                  <a:pos x="59" y="152"/>
                </a:cxn>
                <a:cxn ang="0">
                  <a:pos x="44" y="148"/>
                </a:cxn>
                <a:cxn ang="0">
                  <a:pos x="29" y="139"/>
                </a:cxn>
                <a:cxn ang="0">
                  <a:pos x="18" y="129"/>
                </a:cxn>
                <a:cxn ang="0">
                  <a:pos x="8" y="115"/>
                </a:cxn>
                <a:cxn ang="0">
                  <a:pos x="3" y="101"/>
                </a:cxn>
                <a:cxn ang="0">
                  <a:pos x="0" y="83"/>
                </a:cxn>
                <a:cxn ang="0">
                  <a:pos x="1" y="65"/>
                </a:cxn>
                <a:cxn ang="0">
                  <a:pos x="6" y="48"/>
                </a:cxn>
                <a:cxn ang="0">
                  <a:pos x="13" y="34"/>
                </a:cxn>
                <a:cxn ang="0">
                  <a:pos x="22" y="23"/>
                </a:cxn>
                <a:cxn ang="0">
                  <a:pos x="37" y="13"/>
                </a:cxn>
                <a:cxn ang="0">
                  <a:pos x="51" y="7"/>
                </a:cxn>
                <a:cxn ang="0">
                  <a:pos x="67" y="3"/>
                </a:cxn>
                <a:cxn ang="0">
                  <a:pos x="86" y="0"/>
                </a:cxn>
                <a:cxn ang="0">
                  <a:pos x="107" y="2"/>
                </a:cxn>
                <a:cxn ang="0">
                  <a:pos x="125" y="4"/>
                </a:cxn>
                <a:cxn ang="0">
                  <a:pos x="140" y="10"/>
                </a:cxn>
                <a:cxn ang="0">
                  <a:pos x="154" y="17"/>
                </a:cxn>
                <a:cxn ang="0">
                  <a:pos x="166" y="27"/>
                </a:cxn>
                <a:cxn ang="0">
                  <a:pos x="175" y="41"/>
                </a:cxn>
                <a:cxn ang="0">
                  <a:pos x="181" y="55"/>
                </a:cxn>
                <a:cxn ang="0">
                  <a:pos x="184" y="73"/>
                </a:cxn>
                <a:cxn ang="0">
                  <a:pos x="182" y="93"/>
                </a:cxn>
                <a:cxn ang="0">
                  <a:pos x="178" y="110"/>
                </a:cxn>
                <a:cxn ang="0">
                  <a:pos x="171" y="124"/>
                </a:cxn>
                <a:cxn ang="0">
                  <a:pos x="161" y="135"/>
                </a:cxn>
                <a:cxn ang="0">
                  <a:pos x="147" y="143"/>
                </a:cxn>
                <a:cxn ang="0">
                  <a:pos x="133" y="150"/>
                </a:cxn>
                <a:cxn ang="0">
                  <a:pos x="115" y="155"/>
                </a:cxn>
                <a:cxn ang="0">
                  <a:pos x="97" y="156"/>
                </a:cxn>
                <a:cxn ang="0">
                  <a:pos x="107" y="98"/>
                </a:cxn>
                <a:cxn ang="0">
                  <a:pos x="119" y="97"/>
                </a:cxn>
                <a:cxn ang="0">
                  <a:pos x="129" y="96"/>
                </a:cxn>
                <a:cxn ang="0">
                  <a:pos x="136" y="93"/>
                </a:cxn>
                <a:cxn ang="0">
                  <a:pos x="146" y="87"/>
                </a:cxn>
                <a:cxn ang="0">
                  <a:pos x="149" y="79"/>
                </a:cxn>
                <a:cxn ang="0">
                  <a:pos x="146" y="69"/>
                </a:cxn>
                <a:cxn ang="0">
                  <a:pos x="136" y="63"/>
                </a:cxn>
                <a:cxn ang="0">
                  <a:pos x="129" y="61"/>
                </a:cxn>
                <a:cxn ang="0">
                  <a:pos x="119" y="59"/>
                </a:cxn>
                <a:cxn ang="0">
                  <a:pos x="107" y="59"/>
                </a:cxn>
                <a:cxn ang="0">
                  <a:pos x="77" y="59"/>
                </a:cxn>
                <a:cxn ang="0">
                  <a:pos x="60" y="59"/>
                </a:cxn>
                <a:cxn ang="0">
                  <a:pos x="52" y="62"/>
                </a:cxn>
                <a:cxn ang="0">
                  <a:pos x="42" y="65"/>
                </a:cxn>
                <a:cxn ang="0">
                  <a:pos x="37" y="73"/>
                </a:cxn>
                <a:cxn ang="0">
                  <a:pos x="37" y="83"/>
                </a:cxn>
                <a:cxn ang="0">
                  <a:pos x="42" y="91"/>
                </a:cxn>
                <a:cxn ang="0">
                  <a:pos x="52" y="96"/>
                </a:cxn>
                <a:cxn ang="0">
                  <a:pos x="60" y="97"/>
                </a:cxn>
                <a:cxn ang="0">
                  <a:pos x="77" y="98"/>
                </a:cxn>
              </a:cxnLst>
              <a:rect l="0" t="0" r="r" b="b"/>
              <a:pathLst>
                <a:path w="184" h="156">
                  <a:moveTo>
                    <a:pt x="91" y="156"/>
                  </a:moveTo>
                  <a:lnTo>
                    <a:pt x="86" y="156"/>
                  </a:lnTo>
                  <a:lnTo>
                    <a:pt x="81" y="156"/>
                  </a:lnTo>
                  <a:lnTo>
                    <a:pt x="77" y="156"/>
                  </a:lnTo>
                  <a:lnTo>
                    <a:pt x="72" y="155"/>
                  </a:lnTo>
                  <a:lnTo>
                    <a:pt x="67" y="155"/>
                  </a:lnTo>
                  <a:lnTo>
                    <a:pt x="63" y="153"/>
                  </a:lnTo>
                  <a:lnTo>
                    <a:pt x="59" y="152"/>
                  </a:lnTo>
                  <a:lnTo>
                    <a:pt x="55" y="152"/>
                  </a:lnTo>
                  <a:lnTo>
                    <a:pt x="51" y="150"/>
                  </a:lnTo>
                  <a:lnTo>
                    <a:pt x="46" y="149"/>
                  </a:lnTo>
                  <a:lnTo>
                    <a:pt x="44" y="148"/>
                  </a:lnTo>
                  <a:lnTo>
                    <a:pt x="39" y="145"/>
                  </a:lnTo>
                  <a:lnTo>
                    <a:pt x="37" y="143"/>
                  </a:lnTo>
                  <a:lnTo>
                    <a:pt x="32" y="141"/>
                  </a:lnTo>
                  <a:lnTo>
                    <a:pt x="29" y="139"/>
                  </a:lnTo>
                  <a:lnTo>
                    <a:pt x="27" y="136"/>
                  </a:lnTo>
                  <a:lnTo>
                    <a:pt x="22" y="134"/>
                  </a:lnTo>
                  <a:lnTo>
                    <a:pt x="20" y="132"/>
                  </a:lnTo>
                  <a:lnTo>
                    <a:pt x="18" y="129"/>
                  </a:lnTo>
                  <a:lnTo>
                    <a:pt x="15" y="125"/>
                  </a:lnTo>
                  <a:lnTo>
                    <a:pt x="13" y="122"/>
                  </a:lnTo>
                  <a:lnTo>
                    <a:pt x="11" y="120"/>
                  </a:lnTo>
                  <a:lnTo>
                    <a:pt x="8" y="115"/>
                  </a:lnTo>
                  <a:lnTo>
                    <a:pt x="7" y="113"/>
                  </a:lnTo>
                  <a:lnTo>
                    <a:pt x="6" y="108"/>
                  </a:lnTo>
                  <a:lnTo>
                    <a:pt x="4" y="105"/>
                  </a:lnTo>
                  <a:lnTo>
                    <a:pt x="3" y="101"/>
                  </a:lnTo>
                  <a:lnTo>
                    <a:pt x="1" y="97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8" y="41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5" y="31"/>
                  </a:lnTo>
                  <a:lnTo>
                    <a:pt x="18" y="28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7" y="20"/>
                  </a:lnTo>
                  <a:lnTo>
                    <a:pt x="29" y="17"/>
                  </a:lnTo>
                  <a:lnTo>
                    <a:pt x="32" y="16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115" y="3"/>
                  </a:lnTo>
                  <a:lnTo>
                    <a:pt x="119" y="3"/>
                  </a:lnTo>
                  <a:lnTo>
                    <a:pt x="125" y="4"/>
                  </a:lnTo>
                  <a:lnTo>
                    <a:pt x="129" y="6"/>
                  </a:lnTo>
                  <a:lnTo>
                    <a:pt x="133" y="7"/>
                  </a:lnTo>
                  <a:lnTo>
                    <a:pt x="136" y="9"/>
                  </a:lnTo>
                  <a:lnTo>
                    <a:pt x="140" y="10"/>
                  </a:lnTo>
                  <a:lnTo>
                    <a:pt x="145" y="11"/>
                  </a:lnTo>
                  <a:lnTo>
                    <a:pt x="147" y="13"/>
                  </a:lnTo>
                  <a:lnTo>
                    <a:pt x="152" y="16"/>
                  </a:lnTo>
                  <a:lnTo>
                    <a:pt x="154" y="17"/>
                  </a:lnTo>
                  <a:lnTo>
                    <a:pt x="157" y="20"/>
                  </a:lnTo>
                  <a:lnTo>
                    <a:pt x="161" y="23"/>
                  </a:lnTo>
                  <a:lnTo>
                    <a:pt x="164" y="24"/>
                  </a:lnTo>
                  <a:lnTo>
                    <a:pt x="166" y="27"/>
                  </a:lnTo>
                  <a:lnTo>
                    <a:pt x="168" y="31"/>
                  </a:lnTo>
                  <a:lnTo>
                    <a:pt x="171" y="34"/>
                  </a:lnTo>
                  <a:lnTo>
                    <a:pt x="173" y="37"/>
                  </a:lnTo>
                  <a:lnTo>
                    <a:pt x="175" y="41"/>
                  </a:lnTo>
                  <a:lnTo>
                    <a:pt x="177" y="44"/>
                  </a:lnTo>
                  <a:lnTo>
                    <a:pt x="178" y="48"/>
                  </a:lnTo>
                  <a:lnTo>
                    <a:pt x="180" y="52"/>
                  </a:lnTo>
                  <a:lnTo>
                    <a:pt x="181" y="55"/>
                  </a:lnTo>
                  <a:lnTo>
                    <a:pt x="182" y="59"/>
                  </a:lnTo>
                  <a:lnTo>
                    <a:pt x="182" y="65"/>
                  </a:lnTo>
                  <a:lnTo>
                    <a:pt x="184" y="69"/>
                  </a:lnTo>
                  <a:lnTo>
                    <a:pt x="184" y="73"/>
                  </a:lnTo>
                  <a:lnTo>
                    <a:pt x="184" y="79"/>
                  </a:lnTo>
                  <a:lnTo>
                    <a:pt x="184" y="83"/>
                  </a:lnTo>
                  <a:lnTo>
                    <a:pt x="184" y="89"/>
                  </a:lnTo>
                  <a:lnTo>
                    <a:pt x="182" y="93"/>
                  </a:lnTo>
                  <a:lnTo>
                    <a:pt x="182" y="97"/>
                  </a:lnTo>
                  <a:lnTo>
                    <a:pt x="181" y="101"/>
                  </a:lnTo>
                  <a:lnTo>
                    <a:pt x="180" y="105"/>
                  </a:lnTo>
                  <a:lnTo>
                    <a:pt x="178" y="110"/>
                  </a:lnTo>
                  <a:lnTo>
                    <a:pt x="177" y="113"/>
                  </a:lnTo>
                  <a:lnTo>
                    <a:pt x="175" y="117"/>
                  </a:lnTo>
                  <a:lnTo>
                    <a:pt x="173" y="120"/>
                  </a:lnTo>
                  <a:lnTo>
                    <a:pt x="171" y="124"/>
                  </a:lnTo>
                  <a:lnTo>
                    <a:pt x="168" y="127"/>
                  </a:lnTo>
                  <a:lnTo>
                    <a:pt x="166" y="129"/>
                  </a:lnTo>
                  <a:lnTo>
                    <a:pt x="164" y="132"/>
                  </a:lnTo>
                  <a:lnTo>
                    <a:pt x="161" y="135"/>
                  </a:lnTo>
                  <a:lnTo>
                    <a:pt x="157" y="136"/>
                  </a:lnTo>
                  <a:lnTo>
                    <a:pt x="154" y="139"/>
                  </a:lnTo>
                  <a:lnTo>
                    <a:pt x="152" y="142"/>
                  </a:lnTo>
                  <a:lnTo>
                    <a:pt x="147" y="143"/>
                  </a:lnTo>
                  <a:lnTo>
                    <a:pt x="145" y="145"/>
                  </a:lnTo>
                  <a:lnTo>
                    <a:pt x="140" y="148"/>
                  </a:lnTo>
                  <a:lnTo>
                    <a:pt x="136" y="149"/>
                  </a:lnTo>
                  <a:lnTo>
                    <a:pt x="133" y="150"/>
                  </a:lnTo>
                  <a:lnTo>
                    <a:pt x="129" y="152"/>
                  </a:lnTo>
                  <a:lnTo>
                    <a:pt x="125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1" y="155"/>
                  </a:lnTo>
                  <a:lnTo>
                    <a:pt x="107" y="156"/>
                  </a:lnTo>
                  <a:lnTo>
                    <a:pt x="101" y="156"/>
                  </a:lnTo>
                  <a:lnTo>
                    <a:pt x="97" y="156"/>
                  </a:lnTo>
                  <a:lnTo>
                    <a:pt x="91" y="156"/>
                  </a:lnTo>
                  <a:close/>
                  <a:moveTo>
                    <a:pt x="91" y="98"/>
                  </a:moveTo>
                  <a:lnTo>
                    <a:pt x="100" y="98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12" y="97"/>
                  </a:lnTo>
                  <a:lnTo>
                    <a:pt x="117" y="97"/>
                  </a:lnTo>
                  <a:lnTo>
                    <a:pt x="119" y="97"/>
                  </a:lnTo>
                  <a:lnTo>
                    <a:pt x="122" y="97"/>
                  </a:lnTo>
                  <a:lnTo>
                    <a:pt x="124" y="97"/>
                  </a:lnTo>
                  <a:lnTo>
                    <a:pt x="126" y="96"/>
                  </a:lnTo>
                  <a:lnTo>
                    <a:pt x="129" y="96"/>
                  </a:lnTo>
                  <a:lnTo>
                    <a:pt x="131" y="96"/>
                  </a:lnTo>
                  <a:lnTo>
                    <a:pt x="133" y="94"/>
                  </a:lnTo>
                  <a:lnTo>
                    <a:pt x="135" y="94"/>
                  </a:lnTo>
                  <a:lnTo>
                    <a:pt x="136" y="93"/>
                  </a:lnTo>
                  <a:lnTo>
                    <a:pt x="139" y="93"/>
                  </a:lnTo>
                  <a:lnTo>
                    <a:pt x="142" y="90"/>
                  </a:lnTo>
                  <a:lnTo>
                    <a:pt x="143" y="89"/>
                  </a:lnTo>
                  <a:lnTo>
                    <a:pt x="146" y="87"/>
                  </a:lnTo>
                  <a:lnTo>
                    <a:pt x="146" y="86"/>
                  </a:lnTo>
                  <a:lnTo>
                    <a:pt x="147" y="83"/>
                  </a:lnTo>
                  <a:lnTo>
                    <a:pt x="147" y="80"/>
                  </a:lnTo>
                  <a:lnTo>
                    <a:pt x="149" y="79"/>
                  </a:lnTo>
                  <a:lnTo>
                    <a:pt x="147" y="76"/>
                  </a:lnTo>
                  <a:lnTo>
                    <a:pt x="147" y="73"/>
                  </a:lnTo>
                  <a:lnTo>
                    <a:pt x="146" y="72"/>
                  </a:lnTo>
                  <a:lnTo>
                    <a:pt x="146" y="69"/>
                  </a:lnTo>
                  <a:lnTo>
                    <a:pt x="143" y="68"/>
                  </a:lnTo>
                  <a:lnTo>
                    <a:pt x="142" y="66"/>
                  </a:lnTo>
                  <a:lnTo>
                    <a:pt x="139" y="65"/>
                  </a:lnTo>
                  <a:lnTo>
                    <a:pt x="136" y="63"/>
                  </a:lnTo>
                  <a:lnTo>
                    <a:pt x="135" y="62"/>
                  </a:lnTo>
                  <a:lnTo>
                    <a:pt x="133" y="62"/>
                  </a:lnTo>
                  <a:lnTo>
                    <a:pt x="131" y="62"/>
                  </a:lnTo>
                  <a:lnTo>
                    <a:pt x="129" y="61"/>
                  </a:lnTo>
                  <a:lnTo>
                    <a:pt x="126" y="61"/>
                  </a:lnTo>
                  <a:lnTo>
                    <a:pt x="124" y="61"/>
                  </a:lnTo>
                  <a:lnTo>
                    <a:pt x="122" y="61"/>
                  </a:lnTo>
                  <a:lnTo>
                    <a:pt x="119" y="59"/>
                  </a:lnTo>
                  <a:lnTo>
                    <a:pt x="117" y="59"/>
                  </a:lnTo>
                  <a:lnTo>
                    <a:pt x="112" y="59"/>
                  </a:lnTo>
                  <a:lnTo>
                    <a:pt x="109" y="59"/>
                  </a:lnTo>
                  <a:lnTo>
                    <a:pt x="107" y="59"/>
                  </a:lnTo>
                  <a:lnTo>
                    <a:pt x="100" y="58"/>
                  </a:lnTo>
                  <a:lnTo>
                    <a:pt x="91" y="58"/>
                  </a:lnTo>
                  <a:lnTo>
                    <a:pt x="84" y="58"/>
                  </a:lnTo>
                  <a:lnTo>
                    <a:pt x="77" y="59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0" y="59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2" y="65"/>
                  </a:lnTo>
                  <a:lnTo>
                    <a:pt x="41" y="66"/>
                  </a:lnTo>
                  <a:lnTo>
                    <a:pt x="39" y="69"/>
                  </a:lnTo>
                  <a:lnTo>
                    <a:pt x="38" y="70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5" y="79"/>
                  </a:lnTo>
                  <a:lnTo>
                    <a:pt x="37" y="82"/>
                  </a:lnTo>
                  <a:lnTo>
                    <a:pt x="37" y="83"/>
                  </a:lnTo>
                  <a:lnTo>
                    <a:pt x="38" y="86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5" y="93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6" y="97"/>
                  </a:lnTo>
                  <a:lnTo>
                    <a:pt x="72" y="98"/>
                  </a:lnTo>
                  <a:lnTo>
                    <a:pt x="77" y="98"/>
                  </a:lnTo>
                  <a:lnTo>
                    <a:pt x="84" y="98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EC7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0" y="6669088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3" name="Line 52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 flipV="1">
            <a:off x="0" y="3200400"/>
            <a:ext cx="9144000" cy="1270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44888"/>
            <a:ext cx="5486400" cy="1900237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5176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219200"/>
            <a:ext cx="6019800" cy="1981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pic>
        <p:nvPicPr>
          <p:cNvPr id="16" name="Picture 15" descr="sidebar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81304" y="0"/>
            <a:ext cx="1572768" cy="690220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8250" y="274638"/>
            <a:ext cx="1925638" cy="6107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626100" cy="6107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7704138" cy="9223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484313"/>
            <a:ext cx="7704138" cy="4897437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50963"/>
            <a:ext cx="8147050" cy="48974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7750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225" y="1484313"/>
            <a:ext cx="3776663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8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lau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74763"/>
            <a:ext cx="83756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Level 1</a:t>
            </a:r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0" y="228600"/>
            <a:ext cx="8686799" cy="1046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0" y="1268413"/>
            <a:ext cx="86868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79946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Type Header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629400"/>
            <a:ext cx="8839200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6629400"/>
            <a:ext cx="2057400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fld id="{1F1622F5-5156-4821-87B2-B0D52E9C4D7E}" type="datetime1">
              <a:rPr lang="en-US" sz="800" b="0" smtClean="0"/>
              <a:pPr/>
              <a:t>6/27/2012</a:t>
            </a:fld>
            <a:endParaRPr lang="en-US" sz="8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0" y="6488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1463BC7-602D-4671-B9AF-37B8533845C0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sidebar2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581305" y="0"/>
            <a:ext cx="1572768" cy="690220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6868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3A965BF-45D6-4218-A21D-217AE81888AF}" type="slidenum">
              <a:rPr lang="en-US" sz="1800" b="1" smtClean="0">
                <a:solidFill>
                  <a:schemeClr val="bg1"/>
                </a:solidFill>
              </a:rPr>
              <a:t>‹#›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  <a:ea typeface="+mn-ea"/>
          <a:cs typeface="+mn-cs"/>
        </a:defRPr>
      </a:lvl1pPr>
      <a:lvl2pPr marL="750888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2pPr>
      <a:lvl3pPr marL="973138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3pPr>
      <a:lvl4pPr marL="1263650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4pPr>
      <a:lvl5pPr marL="1538288" indent="-2667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5pPr>
      <a:lvl6pPr marL="18018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2590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27162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1734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9" Type="http://schemas.openxmlformats.org/officeDocument/2006/relationships/slide" Target="slide42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34" Type="http://schemas.openxmlformats.org/officeDocument/2006/relationships/slide" Target="slide36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33" Type="http://schemas.openxmlformats.org/officeDocument/2006/relationships/slide" Target="slide35.xml"/><Relationship Id="rId38" Type="http://schemas.openxmlformats.org/officeDocument/2006/relationships/slide" Target="slide41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32" Type="http://schemas.openxmlformats.org/officeDocument/2006/relationships/slide" Target="slide34.xml"/><Relationship Id="rId37" Type="http://schemas.openxmlformats.org/officeDocument/2006/relationships/slide" Target="slide40.xml"/><Relationship Id="rId40" Type="http://schemas.openxmlformats.org/officeDocument/2006/relationships/slide" Target="slide4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36" Type="http://schemas.openxmlformats.org/officeDocument/2006/relationships/slide" Target="slide38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3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Relationship Id="rId35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Updated: 05/01/12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828800" y="1219200"/>
            <a:ext cx="6477000" cy="1981200"/>
          </a:xfrm>
        </p:spPr>
        <p:txBody>
          <a:bodyPr/>
          <a:lstStyle/>
          <a:p>
            <a:r>
              <a:rPr lang="en-US" dirty="0" smtClean="0"/>
              <a:t>ProMinent </a:t>
            </a:r>
            <a:r>
              <a:rPr lang="en-US" dirty="0" smtClean="0">
                <a:solidFill>
                  <a:srgbClr val="FF6600"/>
                </a:solidFill>
              </a:rPr>
              <a:t>Industrial</a:t>
            </a:r>
            <a:r>
              <a:rPr lang="en-US" dirty="0" smtClean="0"/>
              <a:t> Territories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CKEYE PUMPS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31891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305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LTA PROCE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030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UID ENGINEER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028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UID PROCESS EQUIPMENT IN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224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2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CE ENGINEERED PRODUC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42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YES PUMP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13038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51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KINS TECHNICAL PRODUCTS IN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224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32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BLETON INDUSTRIAL SALES IN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30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GRATED PROCESS TECHNOLOGI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31891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0850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NTAIN STATES INSTRUMEN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263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50963"/>
            <a:ext cx="8147050" cy="4668837"/>
          </a:xfrm>
        </p:spPr>
        <p:txBody>
          <a:bodyPr numCol="2"/>
          <a:lstStyle/>
          <a:p>
            <a:r>
              <a:rPr lang="en-US" sz="1200" b="1" dirty="0" smtClean="0">
                <a:hlinkClick r:id="rId2" action="ppaction://hlinksldjump"/>
              </a:rPr>
              <a:t>Able Wright, Inc.</a:t>
            </a:r>
            <a:endParaRPr lang="en-US" sz="1200" b="1" dirty="0" smtClean="0"/>
          </a:p>
          <a:p>
            <a:r>
              <a:rPr lang="en-US" sz="1200" b="1" dirty="0" err="1" smtClean="0">
                <a:hlinkClick r:id="rId3" action="ppaction://hlinksldjump"/>
              </a:rPr>
              <a:t>ALEDco</a:t>
            </a:r>
            <a:r>
              <a:rPr lang="en-US" sz="1200" b="1" dirty="0" smtClean="0">
                <a:hlinkClick r:id="rId3" action="ppaction://hlinksldjump"/>
              </a:rPr>
              <a:t> </a:t>
            </a:r>
            <a:r>
              <a:rPr lang="en-US" sz="1200" b="1" dirty="0" err="1" smtClean="0">
                <a:hlinkClick r:id="rId3" action="ppaction://hlinksldjump"/>
              </a:rPr>
              <a:t>Inc</a:t>
            </a:r>
            <a:endParaRPr lang="en-US" sz="1200" b="1" dirty="0" smtClean="0"/>
          </a:p>
          <a:p>
            <a:r>
              <a:rPr lang="en-US" sz="1200" b="1" dirty="0" err="1" smtClean="0">
                <a:hlinkClick r:id="rId4" action="ppaction://hlinksldjump"/>
              </a:rPr>
              <a:t>Allwatert</a:t>
            </a:r>
            <a:r>
              <a:rPr lang="en-US" sz="1200" b="1" dirty="0" smtClean="0">
                <a:hlinkClick r:id="rId4" action="ppaction://hlinksldjump"/>
              </a:rPr>
              <a:t> L.L.C.</a:t>
            </a:r>
            <a:endParaRPr lang="en-US" sz="1200" b="1" dirty="0" smtClean="0"/>
          </a:p>
          <a:p>
            <a:r>
              <a:rPr lang="en-US" sz="1200" b="1" dirty="0" smtClean="0">
                <a:hlinkClick r:id="rId5" action="ppaction://hlinksldjump"/>
              </a:rPr>
              <a:t>Atlantic Equipment Resources, LLC</a:t>
            </a:r>
            <a:endParaRPr lang="en-US" sz="1200" b="1" dirty="0" smtClean="0"/>
          </a:p>
          <a:p>
            <a:r>
              <a:rPr lang="en-US" sz="1200" b="1" dirty="0" smtClean="0">
                <a:hlinkClick r:id="rId6" action="ppaction://hlinksldjump"/>
              </a:rPr>
              <a:t>Atlantic Pump &amp; Engineering Inc.</a:t>
            </a:r>
            <a:endParaRPr lang="en-US" sz="1200" b="1" dirty="0" smtClean="0"/>
          </a:p>
          <a:p>
            <a:r>
              <a:rPr lang="en-US" sz="1200" b="1" dirty="0" smtClean="0">
                <a:hlinkClick r:id="rId7" action="ppaction://hlinksldjump"/>
              </a:rPr>
              <a:t>Brown &amp; Morrison, LTD</a:t>
            </a:r>
            <a:endParaRPr lang="en-US" sz="1200" b="1" dirty="0" smtClean="0"/>
          </a:p>
          <a:p>
            <a:r>
              <a:rPr lang="en-US" sz="1200" b="1" dirty="0" smtClean="0">
                <a:hlinkClick r:id="rId8" action="ppaction://hlinksldjump"/>
              </a:rPr>
              <a:t>Buckeye Pumps, Inc.</a:t>
            </a:r>
            <a:endParaRPr lang="en-US" sz="1200" b="1" dirty="0" smtClean="0"/>
          </a:p>
          <a:p>
            <a:r>
              <a:rPr lang="en-US" sz="1200" b="1" dirty="0" smtClean="0">
                <a:hlinkClick r:id="rId9" action="ppaction://hlinksldjump"/>
              </a:rPr>
              <a:t>Delta Process</a:t>
            </a:r>
            <a:endParaRPr lang="en-US" sz="1200" b="1" dirty="0" smtClean="0"/>
          </a:p>
          <a:p>
            <a:r>
              <a:rPr lang="en-US" sz="1200" b="1" dirty="0" smtClean="0">
                <a:hlinkClick r:id="rId10" action="ppaction://hlinksldjump"/>
              </a:rPr>
              <a:t>Fluid Engineering</a:t>
            </a:r>
            <a:endParaRPr lang="en-US" sz="1200" b="1" dirty="0" smtClean="0"/>
          </a:p>
          <a:p>
            <a:r>
              <a:rPr lang="en-US" sz="1200" b="1" dirty="0" smtClean="0">
                <a:hlinkClick r:id="rId11" action="ppaction://hlinksldjump"/>
              </a:rPr>
              <a:t>Fluid Process Equipment Inc.</a:t>
            </a:r>
            <a:endParaRPr lang="en-US" sz="1200" b="1" dirty="0" smtClean="0"/>
          </a:p>
          <a:p>
            <a:r>
              <a:rPr lang="en-US" sz="1200" b="1" dirty="0" smtClean="0">
                <a:hlinkClick r:id="rId12" action="ppaction://hlinksldjump"/>
              </a:rPr>
              <a:t>FORCE Engineered Products</a:t>
            </a:r>
            <a:endParaRPr lang="en-US" sz="1200" b="1" dirty="0" smtClean="0"/>
          </a:p>
          <a:p>
            <a:r>
              <a:rPr lang="en-US" sz="1200" b="1" dirty="0" smtClean="0">
                <a:hlinkClick r:id="rId13" action="ppaction://hlinksldjump"/>
              </a:rPr>
              <a:t>Hayes Pump Inc.</a:t>
            </a:r>
            <a:endParaRPr lang="en-US" sz="1200" b="1" dirty="0" smtClean="0"/>
          </a:p>
          <a:p>
            <a:r>
              <a:rPr lang="en-US" sz="1200" b="1" dirty="0" smtClean="0">
                <a:hlinkClick r:id="rId14" action="ppaction://hlinksldjump"/>
              </a:rPr>
              <a:t>Hopkins Technical Products, Inc.</a:t>
            </a:r>
            <a:endParaRPr lang="en-US" sz="1200" b="1" dirty="0" smtClean="0"/>
          </a:p>
          <a:p>
            <a:r>
              <a:rPr lang="en-US" sz="1200" b="1" dirty="0" err="1" smtClean="0">
                <a:hlinkClick r:id="rId15" action="ppaction://hlinksldjump"/>
              </a:rPr>
              <a:t>Humbleton</a:t>
            </a:r>
            <a:r>
              <a:rPr lang="en-US" sz="1200" b="1" dirty="0" smtClean="0">
                <a:hlinkClick r:id="rId15" action="ppaction://hlinksldjump"/>
              </a:rPr>
              <a:t> Industrial Sales, Inc.</a:t>
            </a:r>
            <a:endParaRPr lang="en-US" sz="1200" b="1" dirty="0" smtClean="0"/>
          </a:p>
          <a:p>
            <a:r>
              <a:rPr lang="en-US" sz="1200" b="1" dirty="0" err="1" smtClean="0">
                <a:hlinkClick r:id="rId16" action="ppaction://hlinksldjump"/>
              </a:rPr>
              <a:t>Intergrated</a:t>
            </a:r>
            <a:r>
              <a:rPr lang="en-US" sz="1200" b="1" dirty="0" smtClean="0">
                <a:hlinkClick r:id="rId16" action="ppaction://hlinksldjump"/>
              </a:rPr>
              <a:t> Process Technologies</a:t>
            </a:r>
            <a:endParaRPr lang="en-US" sz="1200" b="1" dirty="0" smtClean="0"/>
          </a:p>
          <a:p>
            <a:r>
              <a:rPr lang="en-US" sz="1200" b="1" dirty="0" smtClean="0">
                <a:hlinkClick r:id="rId17" action="ppaction://hlinksldjump"/>
              </a:rPr>
              <a:t>Mountain States Instruments</a:t>
            </a:r>
            <a:endParaRPr lang="en-US" sz="1200" b="1" dirty="0" smtClean="0"/>
          </a:p>
          <a:p>
            <a:r>
              <a:rPr lang="en-US" sz="1200" b="1" dirty="0" smtClean="0">
                <a:hlinkClick r:id="rId18" action="ppaction://hlinksldjump"/>
              </a:rPr>
              <a:t>Odessa – Farmington</a:t>
            </a:r>
            <a:endParaRPr lang="en-US" sz="1200" b="1" dirty="0" smtClean="0"/>
          </a:p>
          <a:p>
            <a:r>
              <a:rPr lang="en-US" sz="1200" b="1" dirty="0" smtClean="0">
                <a:hlinkClick r:id="rId19" action="ppaction://hlinksldjump"/>
              </a:rPr>
              <a:t>Odessa – Amarillo</a:t>
            </a:r>
            <a:endParaRPr lang="en-US" sz="1200" b="1" dirty="0" smtClean="0"/>
          </a:p>
          <a:p>
            <a:r>
              <a:rPr lang="en-US" sz="1200" b="1" dirty="0" smtClean="0">
                <a:hlinkClick r:id="rId20" action="ppaction://hlinksldjump"/>
              </a:rPr>
              <a:t>Odessa – Boerne</a:t>
            </a:r>
            <a:endParaRPr lang="en-US" sz="1200" b="1" dirty="0" smtClean="0"/>
          </a:p>
          <a:p>
            <a:r>
              <a:rPr lang="en-US" sz="1200" b="1" dirty="0" smtClean="0">
                <a:hlinkClick r:id="rId21" action="ppaction://hlinksldjump"/>
              </a:rPr>
              <a:t>Odessa – Corpus Christi</a:t>
            </a:r>
            <a:endParaRPr lang="en-US" sz="1200" b="1" dirty="0" smtClean="0"/>
          </a:p>
          <a:p>
            <a:r>
              <a:rPr lang="en-US" sz="1200" b="1" dirty="0" smtClean="0">
                <a:hlinkClick r:id="rId22" action="ppaction://hlinksldjump"/>
              </a:rPr>
              <a:t>Odessa – Dallas/</a:t>
            </a:r>
            <a:r>
              <a:rPr lang="en-US" sz="1200" b="1" dirty="0" err="1" smtClean="0">
                <a:hlinkClick r:id="rId22" action="ppaction://hlinksldjump"/>
              </a:rPr>
              <a:t>Fortworth</a:t>
            </a:r>
            <a:endParaRPr lang="en-US" sz="1200" b="1" dirty="0" smtClean="0"/>
          </a:p>
          <a:p>
            <a:r>
              <a:rPr lang="en-US" sz="1200" b="1" dirty="0" smtClean="0">
                <a:hlinkClick r:id="rId23" action="ppaction://hlinksldjump"/>
              </a:rPr>
              <a:t>Odessa – Hobbs</a:t>
            </a:r>
            <a:endParaRPr lang="en-US" sz="1200" b="1" dirty="0" smtClean="0"/>
          </a:p>
          <a:p>
            <a:r>
              <a:rPr lang="en-US" sz="1200" b="1" dirty="0" smtClean="0">
                <a:hlinkClick r:id="rId24" action="ppaction://hlinksldjump"/>
              </a:rPr>
              <a:t>Odessa – Houston</a:t>
            </a:r>
            <a:endParaRPr lang="en-US" sz="1200" b="1" dirty="0" smtClean="0"/>
          </a:p>
          <a:p>
            <a:r>
              <a:rPr lang="en-US" sz="1200" b="1" dirty="0" smtClean="0">
                <a:hlinkClick r:id="rId25" action="ppaction://hlinksldjump"/>
              </a:rPr>
              <a:t>Odessa</a:t>
            </a:r>
            <a:endParaRPr lang="en-US" sz="1200" b="1" dirty="0" smtClean="0"/>
          </a:p>
          <a:p>
            <a:r>
              <a:rPr lang="en-US" sz="1200" b="1" dirty="0" smtClean="0">
                <a:hlinkClick r:id="rId26" action="ppaction://hlinksldjump"/>
              </a:rPr>
              <a:t>Odessa – Palestine</a:t>
            </a:r>
            <a:endParaRPr lang="en-US" sz="1200" b="1" dirty="0" smtClean="0"/>
          </a:p>
          <a:p>
            <a:r>
              <a:rPr lang="en-US" sz="1200" b="1" dirty="0" smtClean="0">
                <a:hlinkClick r:id="rId27" action="ppaction://hlinksldjump"/>
              </a:rPr>
              <a:t>Odessa – Pharr</a:t>
            </a:r>
            <a:endParaRPr lang="en-US" sz="1200" b="1" dirty="0" smtClean="0"/>
          </a:p>
          <a:p>
            <a:r>
              <a:rPr lang="en-US" sz="1200" b="1" dirty="0" smtClean="0">
                <a:hlinkClick r:id="rId28" action="ppaction://hlinksldjump"/>
              </a:rPr>
              <a:t>Phillip R. Walker Associates</a:t>
            </a:r>
            <a:endParaRPr lang="en-US" sz="1200" b="1" dirty="0" smtClean="0"/>
          </a:p>
          <a:p>
            <a:r>
              <a:rPr lang="en-US" sz="1200" b="1" dirty="0" smtClean="0">
                <a:hlinkClick r:id="rId29" action="ppaction://hlinksldjump"/>
              </a:rPr>
              <a:t>Process Controls Corp.</a:t>
            </a:r>
            <a:endParaRPr lang="en-US" sz="1200" b="1" dirty="0" smtClean="0"/>
          </a:p>
          <a:p>
            <a:r>
              <a:rPr lang="en-US" sz="1200" b="1" dirty="0" smtClean="0">
                <a:hlinkClick r:id="rId30" action="ppaction://hlinksldjump"/>
              </a:rPr>
              <a:t>Pumping Solutions Inc.</a:t>
            </a:r>
            <a:endParaRPr lang="en-US" sz="1200" b="1" dirty="0" smtClean="0"/>
          </a:p>
          <a:p>
            <a:r>
              <a:rPr lang="en-US" sz="1200" b="1" dirty="0" smtClean="0">
                <a:hlinkClick r:id="rId31" action="ppaction://hlinksldjump"/>
              </a:rPr>
              <a:t>Saladin Pump &amp; Equipment Company</a:t>
            </a:r>
            <a:endParaRPr lang="en-US" sz="1200" b="1" dirty="0" smtClean="0"/>
          </a:p>
          <a:p>
            <a:r>
              <a:rPr lang="en-US" sz="1200" b="1" dirty="0" err="1" smtClean="0">
                <a:hlinkClick r:id="rId32" action="ppaction://hlinksldjump"/>
              </a:rPr>
              <a:t>Shupe</a:t>
            </a:r>
            <a:r>
              <a:rPr lang="en-US" sz="1200" b="1" dirty="0" smtClean="0">
                <a:hlinkClick r:id="rId32" action="ppaction://hlinksldjump"/>
              </a:rPr>
              <a:t> &amp; Associates, Inc.</a:t>
            </a:r>
            <a:endParaRPr lang="en-US" sz="1200" b="1" dirty="0" smtClean="0"/>
          </a:p>
          <a:p>
            <a:r>
              <a:rPr lang="en-US" sz="1200" b="1" dirty="0" smtClean="0">
                <a:hlinkClick r:id="rId33" action="ppaction://hlinksldjump"/>
              </a:rPr>
              <a:t>Southwest Pumps &amp; Filters</a:t>
            </a:r>
            <a:endParaRPr lang="en-US" sz="1200" b="1" dirty="0" smtClean="0"/>
          </a:p>
          <a:p>
            <a:r>
              <a:rPr lang="en-US" sz="1200" b="1" dirty="0" smtClean="0">
                <a:hlinkClick r:id="rId34" action="ppaction://hlinksldjump"/>
              </a:rPr>
              <a:t>Specialized Operations Services, Inc.</a:t>
            </a:r>
            <a:endParaRPr lang="en-US" sz="1200" b="1" dirty="0" smtClean="0"/>
          </a:p>
          <a:p>
            <a:r>
              <a:rPr lang="en-US" sz="1200" b="1" dirty="0" smtClean="0">
                <a:hlinkClick r:id="rId35" action="ppaction://hlinksldjump"/>
              </a:rPr>
              <a:t>Thornton &amp; Company</a:t>
            </a:r>
            <a:endParaRPr lang="en-US" sz="1200" b="1" dirty="0" smtClean="0"/>
          </a:p>
          <a:p>
            <a:r>
              <a:rPr lang="en-US" sz="1200" b="1" dirty="0" smtClean="0">
                <a:hlinkClick r:id="rId36" action="ppaction://hlinksldjump"/>
              </a:rPr>
              <a:t>TMG Services</a:t>
            </a:r>
            <a:endParaRPr lang="en-US" sz="1200" b="1" dirty="0" smtClean="0"/>
          </a:p>
          <a:p>
            <a:r>
              <a:rPr lang="en-US" sz="1200" b="1" dirty="0" err="1" smtClean="0">
                <a:hlinkClick r:id="rId37" action="ppaction://hlinksldjump"/>
              </a:rPr>
              <a:t>TriCor</a:t>
            </a:r>
            <a:r>
              <a:rPr lang="en-US" sz="1200" b="1" dirty="0" smtClean="0">
                <a:hlinkClick r:id="rId37" action="ppaction://hlinksldjump"/>
              </a:rPr>
              <a:t> Equipment Co., LLC</a:t>
            </a:r>
            <a:endParaRPr lang="en-US" sz="1200" b="1" dirty="0" smtClean="0"/>
          </a:p>
          <a:p>
            <a:r>
              <a:rPr lang="en-US" sz="1200" b="1" dirty="0" err="1" smtClean="0">
                <a:hlinkClick r:id="rId38" action="ppaction://hlinksldjump"/>
              </a:rPr>
              <a:t>Vessco</a:t>
            </a:r>
            <a:r>
              <a:rPr lang="en-US" sz="1200" b="1" dirty="0" smtClean="0">
                <a:hlinkClick r:id="rId38" action="ppaction://hlinksldjump"/>
              </a:rPr>
              <a:t>, Inc.</a:t>
            </a:r>
            <a:endParaRPr lang="en-US" sz="1200" b="1" dirty="0" smtClean="0"/>
          </a:p>
          <a:p>
            <a:r>
              <a:rPr lang="en-US" sz="1200" b="1" dirty="0" smtClean="0">
                <a:hlinkClick r:id="rId39" action="ppaction://hlinksldjump"/>
              </a:rPr>
              <a:t>West View Cunningham</a:t>
            </a:r>
            <a:endParaRPr lang="en-US" sz="1200" b="1" dirty="0" smtClean="0"/>
          </a:p>
          <a:p>
            <a:r>
              <a:rPr lang="en-US" sz="1200" b="1" dirty="0" smtClean="0">
                <a:hlinkClick r:id="rId40" action="ppaction://hlinksldjump"/>
              </a:rPr>
              <a:t>William/Reid LTD, LLC</a:t>
            </a:r>
            <a:endParaRPr lang="en-US" sz="1200" b="1" dirty="0" smtClean="0"/>
          </a:p>
          <a:p>
            <a:endParaRPr lang="en-US" sz="12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9690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UMPS -  FARMINGTON 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918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UMPS - AMARILLO 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800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UMPS - BOERNE 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5074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3236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UMPS - CORPUS CHRISTI 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1318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2113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UMPS - DALLAS_FW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865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UMPS - HOBBS 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3863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UMPS - HOUSTON 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0538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UMPS - ODESS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6329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UMPS - PALESTIN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4931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UMPS - PHAR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41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ional_Manag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925"/>
            <a:ext cx="9144000" cy="602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34064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LIP R WALKER &amp; ASSOCIAT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4245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CESS CONTROLS CORPORAT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2717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MPING SOLUTION IN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7250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ADIN PUMP EQUIPMENT C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1318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9177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PE &amp; ASSOCIATES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5074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341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WEST PUMPS &amp; FILTER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693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IALIZED OPERATIONS SERVIC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3368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RNTON &amp; COMPAN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7236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G SERVIC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31891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255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AS CUER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1318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41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LE WRIGHT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3276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hlinkClick r:id="rId3" action="ppaction://hlinksldjump"/>
              </a:rPr>
              <a:t>Back to Contents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891972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COR EQUIPMEN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31891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1908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SSCO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9205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 VIEW CUNNINGHAM COMPAN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1992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_REI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599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DCO IN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09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WATER L.L.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43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LANTIC EQUIPMENT RESOURC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046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LANTIC PUMP &amp; ENGINEERING IN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1318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844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WN &amp; MORRISON, LTD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654367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00"/>
                </a:solidFill>
                <a:hlinkClick r:id="rId3" action="ppaction://hlinksldjump"/>
              </a:rPr>
              <a:t>Back to Contents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312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1_corporate_b">
  <a:themeElements>
    <a:clrScheme name="2005Corp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5Corp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5Corp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2011_corporate_b</Template>
  <TotalTime>853</TotalTime>
  <Words>278</Words>
  <Application>Microsoft Office PowerPoint</Application>
  <PresentationFormat>On-screen Show (4:3)</PresentationFormat>
  <Paragraphs>82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2011_corporate_b</vt:lpstr>
      <vt:lpstr>ProMinent Industrial Territories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ProMinent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Distributor Owner’s Meeting</dc:title>
  <dc:creator>Noel Twyman</dc:creator>
  <cp:lastModifiedBy>Scott Staniszewski</cp:lastModifiedBy>
  <cp:revision>64</cp:revision>
  <cp:lastPrinted>2012-05-01T18:55:16Z</cp:lastPrinted>
  <dcterms:created xsi:type="dcterms:W3CDTF">2011-02-15T14:19:57Z</dcterms:created>
  <dcterms:modified xsi:type="dcterms:W3CDTF">2012-06-27T12:26:05Z</dcterms:modified>
</cp:coreProperties>
</file>