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5" r:id="rId3"/>
    <p:sldId id="32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28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7" r:id="rId36"/>
  </p:sldIdLst>
  <p:sldSz cx="9144000" cy="6858000" type="screen4x3"/>
  <p:notesSz cx="6858000" cy="92979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 Twyman" initials="NK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5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1E43E9-98FE-4115-9D84-5D87683A9FD6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6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476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A9C8D-51E2-4F2E-8896-08F2F9096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81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A6A5E9-D5B7-4FFA-90C7-2776AE0CDF27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544"/>
            <a:ext cx="5486400" cy="418409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6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1476"/>
            <a:ext cx="2971800" cy="46489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551402-B23C-4945-803E-2D4698657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5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51402-B23C-4945-803E-2D46986571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>
            <a:spLocks/>
          </p:cNvSpPr>
          <p:nvPr userDrawn="1"/>
        </p:nvSpPr>
        <p:spPr bwMode="auto">
          <a:xfrm>
            <a:off x="0" y="1219200"/>
            <a:ext cx="91440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9600" y="1337344"/>
            <a:ext cx="304800" cy="1710656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V="1">
            <a:off x="0" y="3200400"/>
            <a:ext cx="9144000" cy="1270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44888"/>
            <a:ext cx="5486400" cy="1900237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19200"/>
            <a:ext cx="6019800" cy="1981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16" name="Picture 15" descr="sidebar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1304" y="0"/>
            <a:ext cx="1572768" cy="6902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8974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74763"/>
            <a:ext cx="83756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228600"/>
            <a:ext cx="8686799" cy="1046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686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994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Type Header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629400"/>
            <a:ext cx="88392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6629400"/>
            <a:ext cx="2057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F1622F5-5156-4821-87B2-B0D52E9C4D7E}" type="datetime1">
              <a:rPr lang="en-US" sz="800" b="0" smtClean="0"/>
              <a:pPr/>
              <a:t>6/1/2012</a:t>
            </a:fld>
            <a:endParaRPr lang="en-US" sz="8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463BC7-602D-4671-B9AF-37B8533845C0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sidebar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81305" y="0"/>
            <a:ext cx="1572768" cy="690220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6868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A965BF-45D6-4218-A21D-217AE81888AF}" type="slidenum">
              <a:rPr lang="en-US" sz="1800" b="1" smtClean="0">
                <a:solidFill>
                  <a:schemeClr val="tx1"/>
                </a:solidFill>
              </a:rPr>
              <a:t>‹#›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  <a:ea typeface="+mn-ea"/>
          <a:cs typeface="+mn-cs"/>
        </a:defRPr>
      </a:lvl1pPr>
      <a:lvl2pPr marL="75088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2pPr>
      <a:lvl3pPr marL="97313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63650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4pPr>
      <a:lvl5pPr marL="1538288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5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Updated: 05/01/12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828800" y="1219200"/>
            <a:ext cx="6477000" cy="1981200"/>
          </a:xfrm>
        </p:spPr>
        <p:txBody>
          <a:bodyPr/>
          <a:lstStyle/>
          <a:p>
            <a:r>
              <a:rPr lang="en-US" dirty="0" smtClean="0"/>
              <a:t>ProMinent </a:t>
            </a:r>
            <a:r>
              <a:rPr lang="en-US" dirty="0" err="1" smtClean="0">
                <a:solidFill>
                  <a:srgbClr val="FF6600"/>
                </a:solidFill>
              </a:rPr>
              <a:t>Municipal</a:t>
            </a:r>
            <a:r>
              <a:rPr lang="en-US" dirty="0" err="1" smtClean="0"/>
              <a:t>Territories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MAN-SUPERIOR LL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E HEINER ASSOCI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DON EQUIPM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ienne Preho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ID PROCESS EQUIPMENT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P. JAGER &amp; ASSOCIATES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M ENVIRONMENT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NRY P. THOMPSON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YWARD INC. - NC, S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YWARD INC. - 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668837"/>
          </a:xfrm>
        </p:spPr>
        <p:txBody>
          <a:bodyPr numCol="2"/>
          <a:lstStyle/>
          <a:p>
            <a:r>
              <a:rPr lang="en-US" sz="1400" b="1" dirty="0" smtClean="0">
                <a:hlinkClick r:id="rId2" action="ppaction://hlinksldjump"/>
              </a:rPr>
              <a:t>Able Wright, Inc.</a:t>
            </a:r>
            <a:endParaRPr lang="en-US" sz="1400" b="1" dirty="0" smtClean="0"/>
          </a:p>
          <a:p>
            <a:r>
              <a:rPr lang="en-US" sz="1400" b="1" dirty="0" err="1" smtClean="0">
                <a:hlinkClick r:id="rId3" action="ppaction://hlinksldjump"/>
              </a:rPr>
              <a:t>Allwater</a:t>
            </a:r>
            <a:r>
              <a:rPr lang="en-US" sz="1400" b="1" dirty="0" smtClean="0">
                <a:hlinkClick r:id="rId3" action="ppaction://hlinksldjump"/>
              </a:rPr>
              <a:t> </a:t>
            </a:r>
            <a:r>
              <a:rPr lang="en-US" sz="1400" b="1" dirty="0">
                <a:hlinkClick r:id="rId3" action="ppaction://hlinksldjump"/>
              </a:rPr>
              <a:t>L.L.C.</a:t>
            </a:r>
            <a:endParaRPr lang="en-US" sz="1400" b="1" dirty="0"/>
          </a:p>
          <a:p>
            <a:r>
              <a:rPr lang="en-US" sz="1400" b="1" dirty="0">
                <a:hlinkClick r:id="rId4" action="ppaction://hlinksldjump"/>
              </a:rPr>
              <a:t>AMJ Engineered Solutions LLC</a:t>
            </a:r>
            <a:endParaRPr lang="en-US" sz="1400" b="1" dirty="0"/>
          </a:p>
          <a:p>
            <a:r>
              <a:rPr lang="en-US" sz="1400" b="1" dirty="0">
                <a:hlinkClick r:id="rId5" action="ppaction://hlinksldjump"/>
              </a:rPr>
              <a:t>Aqua Products Inc.</a:t>
            </a:r>
            <a:endParaRPr lang="en-US" sz="1400" b="1" dirty="0"/>
          </a:p>
          <a:p>
            <a:r>
              <a:rPr lang="en-US" sz="1400" b="1" dirty="0">
                <a:hlinkClick r:id="rId6" action="ppaction://hlinksldjump"/>
              </a:rPr>
              <a:t>Atlantic Pump &amp; Engineering Inc.</a:t>
            </a:r>
            <a:endParaRPr lang="en-US" sz="1400" b="1" dirty="0"/>
          </a:p>
          <a:p>
            <a:r>
              <a:rPr lang="en-US" sz="1400" b="1" dirty="0">
                <a:hlinkClick r:id="rId7" action="ppaction://hlinksldjump"/>
              </a:rPr>
              <a:t>Buckeye Pumps Inc.</a:t>
            </a:r>
            <a:endParaRPr lang="en-US" sz="1400" b="1" dirty="0"/>
          </a:p>
          <a:p>
            <a:r>
              <a:rPr lang="en-US" sz="1400" b="1" dirty="0">
                <a:hlinkClick r:id="rId8" action="ppaction://hlinksldjump"/>
              </a:rPr>
              <a:t>Daman Superior LLC.</a:t>
            </a:r>
            <a:endParaRPr lang="en-US" sz="1400" b="1" dirty="0"/>
          </a:p>
          <a:p>
            <a:r>
              <a:rPr lang="en-US" sz="1400" b="1" dirty="0">
                <a:hlinkClick r:id="rId9" action="ppaction://hlinksldjump"/>
              </a:rPr>
              <a:t>Dave </a:t>
            </a:r>
            <a:r>
              <a:rPr lang="en-US" sz="1400" b="1" dirty="0" err="1">
                <a:hlinkClick r:id="rId9" action="ppaction://hlinksldjump"/>
              </a:rPr>
              <a:t>Heiner</a:t>
            </a:r>
            <a:r>
              <a:rPr lang="en-US" sz="1400" b="1" dirty="0">
                <a:hlinkClick r:id="rId9" action="ppaction://hlinksldjump"/>
              </a:rPr>
              <a:t> Associates</a:t>
            </a:r>
            <a:endParaRPr lang="en-US" sz="1400" b="1" dirty="0"/>
          </a:p>
          <a:p>
            <a:r>
              <a:rPr lang="en-US" sz="1400" b="1" dirty="0" err="1">
                <a:hlinkClick r:id="rId10" action="ppaction://hlinksldjump"/>
              </a:rPr>
              <a:t>Drydon</a:t>
            </a:r>
            <a:r>
              <a:rPr lang="en-US" sz="1400" b="1" dirty="0">
                <a:hlinkClick r:id="rId10" action="ppaction://hlinksldjump"/>
              </a:rPr>
              <a:t> Equipment Inc</a:t>
            </a:r>
            <a:r>
              <a:rPr lang="en-US" sz="1400" b="1" dirty="0" smtClean="0">
                <a:hlinkClick r:id="rId10" action="ppaction://hlinksldjump"/>
              </a:rPr>
              <a:t>.</a:t>
            </a:r>
            <a:endParaRPr lang="en-US" sz="1400" b="1" dirty="0" smtClean="0"/>
          </a:p>
          <a:p>
            <a:r>
              <a:rPr lang="en-US" sz="1400" b="1" dirty="0" smtClean="0">
                <a:hlinkClick r:id="rId11" action="ppaction://hlinksldjump"/>
              </a:rPr>
              <a:t>Etienne </a:t>
            </a:r>
            <a:r>
              <a:rPr lang="en-US" sz="1400" b="1" dirty="0" err="1" smtClean="0">
                <a:hlinkClick r:id="rId11" action="ppaction://hlinksldjump"/>
              </a:rPr>
              <a:t>Prehoda</a:t>
            </a:r>
            <a:endParaRPr lang="en-US" sz="1400" b="1" dirty="0"/>
          </a:p>
          <a:p>
            <a:r>
              <a:rPr lang="en-US" sz="1400" b="1" dirty="0" smtClean="0">
                <a:hlinkClick r:id="rId12" action="ppaction://hlinksldjump"/>
              </a:rPr>
              <a:t>Fluid </a:t>
            </a:r>
            <a:r>
              <a:rPr lang="en-US" sz="1400" b="1" dirty="0">
                <a:hlinkClick r:id="rId12" action="ppaction://hlinksldjump"/>
              </a:rPr>
              <a:t>Process Equipment Inc.</a:t>
            </a:r>
            <a:endParaRPr lang="en-US" sz="1400" b="1" dirty="0"/>
          </a:p>
          <a:p>
            <a:r>
              <a:rPr lang="en-US" sz="1400" b="1" dirty="0">
                <a:hlinkClick r:id="rId13" action="ppaction://hlinksldjump"/>
              </a:rPr>
              <a:t>G.P. </a:t>
            </a:r>
            <a:r>
              <a:rPr lang="en-US" sz="1400" b="1" dirty="0" err="1">
                <a:hlinkClick r:id="rId13" action="ppaction://hlinksldjump"/>
              </a:rPr>
              <a:t>Jager</a:t>
            </a:r>
            <a:r>
              <a:rPr lang="en-US" sz="1400" b="1" dirty="0">
                <a:hlinkClick r:id="rId13" action="ppaction://hlinksldjump"/>
              </a:rPr>
              <a:t> &amp; Associates</a:t>
            </a:r>
            <a:endParaRPr lang="en-US" sz="1400" b="1" dirty="0"/>
          </a:p>
          <a:p>
            <a:r>
              <a:rPr lang="en-US" sz="1400" b="1" dirty="0">
                <a:hlinkClick r:id="rId14" action="ppaction://hlinksldjump"/>
              </a:rPr>
              <a:t>GPM Environmental Inc.</a:t>
            </a:r>
            <a:endParaRPr lang="en-US" sz="1400" b="1" dirty="0"/>
          </a:p>
          <a:p>
            <a:r>
              <a:rPr lang="en-US" sz="1400" b="1" dirty="0">
                <a:hlinkClick r:id="rId15" action="ppaction://hlinksldjump"/>
              </a:rPr>
              <a:t>Henry P. Thompson Company</a:t>
            </a:r>
            <a:endParaRPr lang="en-US" sz="1400" b="1" dirty="0"/>
          </a:p>
          <a:p>
            <a:r>
              <a:rPr lang="en-US" sz="1400" b="1" dirty="0">
                <a:hlinkClick r:id="rId16" action="ppaction://hlinksldjump"/>
              </a:rPr>
              <a:t>Heyward </a:t>
            </a:r>
            <a:r>
              <a:rPr lang="en-US" sz="1400" b="1" dirty="0" smtClean="0">
                <a:hlinkClick r:id="rId16" action="ppaction://hlinksldjump"/>
              </a:rPr>
              <a:t>Incorporated NC/SC</a:t>
            </a:r>
            <a:endParaRPr lang="en-US" sz="1400" b="1" dirty="0"/>
          </a:p>
          <a:p>
            <a:r>
              <a:rPr lang="en-US" sz="1400" b="1" dirty="0">
                <a:hlinkClick r:id="rId17" action="ppaction://hlinksldjump"/>
              </a:rPr>
              <a:t>Heyward </a:t>
            </a:r>
            <a:r>
              <a:rPr lang="en-US" sz="1400" b="1" dirty="0" smtClean="0">
                <a:hlinkClick r:id="rId17" action="ppaction://hlinksldjump"/>
              </a:rPr>
              <a:t>Incorporated VA</a:t>
            </a:r>
            <a:endParaRPr lang="en-US" sz="1400" b="1" dirty="0"/>
          </a:p>
          <a:p>
            <a:r>
              <a:rPr lang="en-US" sz="1400" b="1" dirty="0" smtClean="0">
                <a:hlinkClick r:id="rId18" action="ppaction://hlinksldjump"/>
              </a:rPr>
              <a:t>Hopkins </a:t>
            </a:r>
            <a:r>
              <a:rPr lang="en-US" sz="1400" b="1" dirty="0">
                <a:hlinkClick r:id="rId18" action="ppaction://hlinksldjump"/>
              </a:rPr>
              <a:t>Technical Products, Inc.</a:t>
            </a:r>
            <a:endParaRPr lang="en-US" sz="1400" b="1" dirty="0"/>
          </a:p>
          <a:p>
            <a:r>
              <a:rPr lang="en-US" sz="1400" b="1" dirty="0">
                <a:hlinkClick r:id="rId19" action="ppaction://hlinksldjump"/>
              </a:rPr>
              <a:t>Hydro-Kinetics </a:t>
            </a:r>
            <a:r>
              <a:rPr lang="en-US" sz="1400" b="1" dirty="0" smtClean="0">
                <a:hlinkClick r:id="rId19" action="ppaction://hlinksldjump"/>
              </a:rPr>
              <a:t>East</a:t>
            </a:r>
            <a:endParaRPr lang="en-US" sz="1400" b="1" dirty="0" smtClean="0"/>
          </a:p>
          <a:p>
            <a:r>
              <a:rPr lang="en-US" sz="1400" b="1" dirty="0">
                <a:hlinkClick r:id="rId20" action="ppaction://hlinksldjump"/>
              </a:rPr>
              <a:t>Hydro-Kinetics </a:t>
            </a:r>
            <a:r>
              <a:rPr lang="en-US" sz="1400" b="1" dirty="0" smtClean="0">
                <a:hlinkClick r:id="rId20" action="ppaction://hlinksldjump"/>
              </a:rPr>
              <a:t>West</a:t>
            </a:r>
            <a:endParaRPr lang="en-US" sz="1400" b="1" dirty="0"/>
          </a:p>
          <a:p>
            <a:r>
              <a:rPr lang="en-US" sz="1400" b="1" dirty="0">
                <a:hlinkClick r:id="rId21" action="ppaction://hlinksldjump"/>
              </a:rPr>
              <a:t>Integrated Process Technologies (IPT)</a:t>
            </a:r>
            <a:endParaRPr lang="en-US" sz="1400" b="1" dirty="0"/>
          </a:p>
          <a:p>
            <a:r>
              <a:rPr lang="en-US" sz="1400" b="1" dirty="0" smtClean="0">
                <a:hlinkClick r:id="rId22" action="ppaction://hlinksldjump"/>
              </a:rPr>
              <a:t>LRM</a:t>
            </a:r>
            <a:r>
              <a:rPr lang="en-US" sz="1400" b="1" dirty="0">
                <a:hlinkClick r:id="rId22" action="ppaction://hlinksldjump"/>
              </a:rPr>
              <a:t>, Inc. </a:t>
            </a:r>
            <a:endParaRPr lang="en-US" sz="1400" b="1" dirty="0"/>
          </a:p>
          <a:p>
            <a:r>
              <a:rPr lang="en-US" sz="1400" b="1" dirty="0">
                <a:hlinkClick r:id="rId23" action="ppaction://hlinksldjump"/>
              </a:rPr>
              <a:t>Macaulay Controls </a:t>
            </a:r>
            <a:r>
              <a:rPr lang="en-US" sz="1400" b="1" dirty="0" smtClean="0">
                <a:hlinkClick r:id="rId23" action="ppaction://hlinksldjump"/>
              </a:rPr>
              <a:t>Company</a:t>
            </a:r>
            <a:endParaRPr lang="en-US" sz="1400" b="1" dirty="0" smtClean="0"/>
          </a:p>
          <a:p>
            <a:r>
              <a:rPr lang="en-US" sz="1400" b="1" dirty="0" smtClean="0">
                <a:hlinkClick r:id="rId24" action="ppaction://hlinksldjump"/>
              </a:rPr>
              <a:t>Mountain States Instruments</a:t>
            </a:r>
            <a:endParaRPr lang="en-US" sz="1400" b="1" dirty="0"/>
          </a:p>
          <a:p>
            <a:r>
              <a:rPr lang="en-US" sz="1400" b="1" dirty="0" err="1" smtClean="0">
                <a:hlinkClick r:id="rId25" action="ppaction://hlinksldjump"/>
              </a:rPr>
              <a:t>Sendero</a:t>
            </a:r>
            <a:r>
              <a:rPr lang="en-US" sz="1400" b="1" dirty="0" smtClean="0">
                <a:hlinkClick r:id="rId25" action="ppaction://hlinksldjump"/>
              </a:rPr>
              <a:t> </a:t>
            </a:r>
            <a:r>
              <a:rPr lang="en-US" sz="1400" b="1" dirty="0">
                <a:hlinkClick r:id="rId25" action="ppaction://hlinksldjump"/>
              </a:rPr>
              <a:t>South Company</a:t>
            </a:r>
            <a:endParaRPr lang="en-US" sz="1400" b="1" dirty="0"/>
          </a:p>
          <a:p>
            <a:r>
              <a:rPr lang="en-US" sz="1400" b="1" dirty="0" err="1">
                <a:hlinkClick r:id="rId26" action="ppaction://hlinksldjump"/>
              </a:rPr>
              <a:t>Shupe</a:t>
            </a:r>
            <a:r>
              <a:rPr lang="en-US" sz="1400" b="1" dirty="0">
                <a:hlinkClick r:id="rId26" action="ppaction://hlinksldjump"/>
              </a:rPr>
              <a:t> &amp; Associates, Inc.</a:t>
            </a:r>
            <a:endParaRPr lang="en-US" sz="1400" b="1" dirty="0"/>
          </a:p>
          <a:p>
            <a:r>
              <a:rPr lang="en-US" sz="1400" b="1" dirty="0">
                <a:hlinkClick r:id="rId27" action="ppaction://hlinksldjump"/>
              </a:rPr>
              <a:t>Specialized Operations Services, Inc.</a:t>
            </a:r>
            <a:endParaRPr lang="en-US" sz="1400" b="1" dirty="0"/>
          </a:p>
          <a:p>
            <a:r>
              <a:rPr lang="en-US" sz="1400" b="1" dirty="0">
                <a:hlinkClick r:id="rId28" action="ppaction://hlinksldjump"/>
              </a:rPr>
              <a:t>Thornton, </a:t>
            </a:r>
            <a:r>
              <a:rPr lang="en-US" sz="1400" b="1" dirty="0" err="1">
                <a:hlinkClick r:id="rId28" action="ppaction://hlinksldjump"/>
              </a:rPr>
              <a:t>Musso</a:t>
            </a:r>
            <a:r>
              <a:rPr lang="en-US" sz="1400" b="1" dirty="0">
                <a:hlinkClick r:id="rId28" action="ppaction://hlinksldjump"/>
              </a:rPr>
              <a:t> &amp; </a:t>
            </a:r>
            <a:r>
              <a:rPr lang="en-US" sz="1400" b="1" dirty="0" err="1">
                <a:hlinkClick r:id="rId28" action="ppaction://hlinksldjump"/>
              </a:rPr>
              <a:t>Bellemin</a:t>
            </a:r>
            <a:endParaRPr lang="en-US" sz="1400" b="1" dirty="0"/>
          </a:p>
          <a:p>
            <a:r>
              <a:rPr lang="en-US" sz="1400" b="1" dirty="0">
                <a:hlinkClick r:id="rId29" action="ppaction://hlinksldjump"/>
              </a:rPr>
              <a:t>TMG Services</a:t>
            </a:r>
            <a:endParaRPr lang="en-US" sz="1400" b="1" dirty="0"/>
          </a:p>
          <a:p>
            <a:r>
              <a:rPr lang="en-US" sz="1400" b="1" dirty="0">
                <a:hlinkClick r:id="rId30" action="ppaction://hlinksldjump"/>
              </a:rPr>
              <a:t>Tomas </a:t>
            </a:r>
            <a:r>
              <a:rPr lang="en-US" sz="1400" b="1" dirty="0" err="1">
                <a:hlinkClick r:id="rId30" action="ppaction://hlinksldjump"/>
              </a:rPr>
              <a:t>Cuerda</a:t>
            </a:r>
            <a:endParaRPr lang="en-US" sz="1400" b="1" dirty="0"/>
          </a:p>
          <a:p>
            <a:r>
              <a:rPr lang="en-US" sz="1400" b="1" dirty="0" err="1">
                <a:hlinkClick r:id="rId31" action="ppaction://hlinksldjump"/>
              </a:rPr>
              <a:t>Vessco</a:t>
            </a:r>
            <a:r>
              <a:rPr lang="en-US" sz="1400" b="1" dirty="0">
                <a:hlinkClick r:id="rId31" action="ppaction://hlinksldjump"/>
              </a:rPr>
              <a:t>, Inc.</a:t>
            </a:r>
            <a:endParaRPr lang="en-US" sz="1400" b="1" dirty="0"/>
          </a:p>
          <a:p>
            <a:r>
              <a:rPr lang="en-US" sz="1400" b="1" dirty="0" err="1">
                <a:hlinkClick r:id="rId32" action="ppaction://hlinksldjump"/>
              </a:rPr>
              <a:t>Wescor</a:t>
            </a:r>
            <a:r>
              <a:rPr lang="en-US" sz="1400" b="1" dirty="0">
                <a:hlinkClick r:id="rId32" action="ppaction://hlinksldjump"/>
              </a:rPr>
              <a:t> Associates</a:t>
            </a:r>
            <a:endParaRPr lang="en-US" sz="1400" b="1" dirty="0"/>
          </a:p>
          <a:p>
            <a:r>
              <a:rPr lang="en-US" sz="1400" b="1" dirty="0">
                <a:hlinkClick r:id="rId33" action="ppaction://hlinksldjump"/>
              </a:rPr>
              <a:t>William/Reid LTD, </a:t>
            </a:r>
            <a:r>
              <a:rPr lang="en-US" sz="1400" b="1" dirty="0" smtClean="0">
                <a:hlinkClick r:id="rId33" action="ppaction://hlinksldjump"/>
              </a:rPr>
              <a:t>LLC</a:t>
            </a:r>
            <a:endParaRPr lang="en-US" sz="1400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KINS TECHNICAL PRODUCTS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-KINETICS CORPOR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HYDRO-KINETICS EAST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-KINETICS WEST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2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79" y="6534150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hlinkClick r:id="rId4" action="ppaction://hlinksldjump"/>
              </a:rPr>
              <a:t>Back to contents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6967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GRATED PROCESS TECHNOLOGI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RM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AULAY CONTROLS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AIN STATES INSTRUME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DERO SOUTH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PE &amp; ASSOCIATES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IZED OPERATIONS SERVI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ional_Managers_Mun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NTON MUSSCO &amp; BELLEM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G SERVI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S CUER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SSCO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COR ASSOCIATES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Rei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LE WRIGHT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WATER L.L.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ALLWATER L.L.C.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 EQUIPMENT CORPOR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A PRODUCTS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NTIC PUMP &amp; ENGINEER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EYE PUMPS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366FF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orporate_b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2011_corporate_b</Template>
  <TotalTime>1038</TotalTime>
  <Words>233</Words>
  <Application>Microsoft Office PowerPoint</Application>
  <PresentationFormat>On-screen Show (4:3)</PresentationFormat>
  <Paragraphs>70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2011_corporate_b</vt:lpstr>
      <vt:lpstr>ProMinent MunicipalTerritories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ProMinent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Distributor Owner’s Meeting</dc:title>
  <dc:creator>Noel Twyman</dc:creator>
  <cp:lastModifiedBy>Scott Staniszewski</cp:lastModifiedBy>
  <cp:revision>74</cp:revision>
  <cp:lastPrinted>2012-05-03T13:12:42Z</cp:lastPrinted>
  <dcterms:created xsi:type="dcterms:W3CDTF">2011-02-15T14:19:57Z</dcterms:created>
  <dcterms:modified xsi:type="dcterms:W3CDTF">2012-06-01T14:27:00Z</dcterms:modified>
</cp:coreProperties>
</file>