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72" r:id="rId4"/>
    <p:sldId id="300" r:id="rId5"/>
    <p:sldId id="286" r:id="rId6"/>
    <p:sldId id="298" r:id="rId7"/>
    <p:sldId id="258" r:id="rId8"/>
    <p:sldId id="301" r:id="rId9"/>
    <p:sldId id="294" r:id="rId10"/>
    <p:sldId id="293" r:id="rId11"/>
    <p:sldId id="302" r:id="rId12"/>
    <p:sldId id="265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7" r:id="rId24"/>
    <p:sldId id="303" r:id="rId25"/>
    <p:sldId id="257" r:id="rId26"/>
    <p:sldId id="260" r:id="rId27"/>
    <p:sldId id="289" r:id="rId28"/>
    <p:sldId id="295" r:id="rId29"/>
    <p:sldId id="296" r:id="rId30"/>
    <p:sldId id="304" r:id="rId31"/>
    <p:sldId id="262" r:id="rId32"/>
    <p:sldId id="259" r:id="rId33"/>
    <p:sldId id="261" r:id="rId34"/>
    <p:sldId id="263" r:id="rId35"/>
    <p:sldId id="264" r:id="rId36"/>
    <p:sldId id="268" r:id="rId37"/>
    <p:sldId id="271" r:id="rId38"/>
    <p:sldId id="274" r:id="rId39"/>
    <p:sldId id="285" r:id="rId40"/>
    <p:sldId id="291" r:id="rId41"/>
    <p:sldId id="292" r:id="rId42"/>
    <p:sldId id="305" r:id="rId43"/>
    <p:sldId id="266" r:id="rId44"/>
    <p:sldId id="270" r:id="rId45"/>
    <p:sldId id="269" r:id="rId46"/>
    <p:sldId id="288" r:id="rId47"/>
    <p:sldId id="290" r:id="rId48"/>
    <p:sldId id="284" r:id="rId49"/>
    <p:sldId id="297" r:id="rId50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9704-54A4-4E45-B37E-1F5FB433E24C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0322-834F-4E7D-B482-699E239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slide" Target="slide22.xml"/><Relationship Id="rId21" Type="http://schemas.openxmlformats.org/officeDocument/2006/relationships/slide" Target="slide23.xml"/><Relationship Id="rId22" Type="http://schemas.openxmlformats.org/officeDocument/2006/relationships/slide" Target="slide24.xml"/><Relationship Id="rId23" Type="http://schemas.openxmlformats.org/officeDocument/2006/relationships/slide" Target="slide25.xml"/><Relationship Id="rId24" Type="http://schemas.openxmlformats.org/officeDocument/2006/relationships/slide" Target="slide26.xml"/><Relationship Id="rId25" Type="http://schemas.openxmlformats.org/officeDocument/2006/relationships/slide" Target="slide27.xml"/><Relationship Id="rId26" Type="http://schemas.openxmlformats.org/officeDocument/2006/relationships/slide" Target="slide28.xml"/><Relationship Id="rId27" Type="http://schemas.openxmlformats.org/officeDocument/2006/relationships/slide" Target="slide29.xml"/><Relationship Id="rId28" Type="http://schemas.openxmlformats.org/officeDocument/2006/relationships/slide" Target="slide3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30" Type="http://schemas.openxmlformats.org/officeDocument/2006/relationships/slide" Target="slide32.xml"/><Relationship Id="rId31" Type="http://schemas.openxmlformats.org/officeDocument/2006/relationships/slide" Target="slide33.xml"/><Relationship Id="rId32" Type="http://schemas.openxmlformats.org/officeDocument/2006/relationships/slide" Target="slide34.xml"/><Relationship Id="rId9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slide" Target="slide9.xml"/><Relationship Id="rId8" Type="http://schemas.openxmlformats.org/officeDocument/2006/relationships/slide" Target="slide10.xml"/><Relationship Id="rId33" Type="http://schemas.openxmlformats.org/officeDocument/2006/relationships/slide" Target="slide35.xml"/><Relationship Id="rId34" Type="http://schemas.openxmlformats.org/officeDocument/2006/relationships/slide" Target="slide36.xml"/><Relationship Id="rId35" Type="http://schemas.openxmlformats.org/officeDocument/2006/relationships/slide" Target="slide37.xml"/><Relationship Id="rId36" Type="http://schemas.openxmlformats.org/officeDocument/2006/relationships/slide" Target="slide38.xml"/><Relationship Id="rId10" Type="http://schemas.openxmlformats.org/officeDocument/2006/relationships/slide" Target="slide12.xml"/><Relationship Id="rId11" Type="http://schemas.openxmlformats.org/officeDocument/2006/relationships/slide" Target="slide13.xml"/><Relationship Id="rId12" Type="http://schemas.openxmlformats.org/officeDocument/2006/relationships/slide" Target="slide14.xml"/><Relationship Id="rId13" Type="http://schemas.openxmlformats.org/officeDocument/2006/relationships/slide" Target="slide15.xml"/><Relationship Id="rId14" Type="http://schemas.openxmlformats.org/officeDocument/2006/relationships/slide" Target="slide16.xml"/><Relationship Id="rId15" Type="http://schemas.openxmlformats.org/officeDocument/2006/relationships/slide" Target="slide17.xml"/><Relationship Id="rId16" Type="http://schemas.openxmlformats.org/officeDocument/2006/relationships/slide" Target="slide18.xml"/><Relationship Id="rId17" Type="http://schemas.openxmlformats.org/officeDocument/2006/relationships/slide" Target="slide19.xml"/><Relationship Id="rId18" Type="http://schemas.openxmlformats.org/officeDocument/2006/relationships/slide" Target="slide20.xml"/><Relationship Id="rId19" Type="http://schemas.openxmlformats.org/officeDocument/2006/relationships/slide" Target="slide21.xml"/><Relationship Id="rId37" Type="http://schemas.openxmlformats.org/officeDocument/2006/relationships/slide" Target="slide39.xml"/><Relationship Id="rId38" Type="http://schemas.openxmlformats.org/officeDocument/2006/relationships/slide" Target="slide41.xml"/><Relationship Id="rId39" Type="http://schemas.openxmlformats.org/officeDocument/2006/relationships/slide" Target="slide42.xml"/><Relationship Id="rId40" Type="http://schemas.openxmlformats.org/officeDocument/2006/relationships/slide" Target="slide43.xml"/><Relationship Id="rId41" Type="http://schemas.openxmlformats.org/officeDocument/2006/relationships/slide" Target="slide44.xml"/><Relationship Id="rId42" Type="http://schemas.openxmlformats.org/officeDocument/2006/relationships/slide" Target="slide46.xml"/><Relationship Id="rId43" Type="http://schemas.openxmlformats.org/officeDocument/2006/relationships/slide" Target="slide47.xml"/><Relationship Id="rId44" Type="http://schemas.openxmlformats.org/officeDocument/2006/relationships/slide" Target="slide48.xml"/><Relationship Id="rId45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pc="-3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sz="6000" b="1" spc="-3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6000" b="1" spc="-3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Minent</a:t>
            </a:r>
            <a:r>
              <a:rPr lang="en-US" sz="6000" b="1" spc="-3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Industrial</a:t>
            </a:r>
            <a:endParaRPr lang="en-US" sz="6000" b="1" spc="-3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Territory Maps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January 1,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s Cuer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7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ta Proce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Carthy Integrated Syste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13791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Amarillo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Boerne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Corpus Christi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1931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0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Farmington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0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Hobbs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Houston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-1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b="1" spc="-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n-US" b="1" spc="-1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Region</a:t>
            </a:r>
            <a:endParaRPr lang="en-US" b="1" spc="-15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302 Dan Helms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Pumping Solutions,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Inc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William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/Reid LTD,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AFTEK,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Inc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303 Tony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Karalis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Region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7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State of Florida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Tomas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Cuerda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303 Greg Campbell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Region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10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Delta Process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McCarthy Integrated Systems,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Odessa Pumps, Amarillo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Odessa Pumps, Boerne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4" action="ppaction://hlinksldjump"/>
              </a:rPr>
              <a:t>Odessa Pumps, Corpus Christi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Odessa Pumps, Farmington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6" action="ppaction://hlinksldjump"/>
              </a:rPr>
              <a:t>Odessa Pumps, Hobbs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7" action="ppaction://hlinksldjump"/>
              </a:rPr>
              <a:t>Odessa Pumps, Houston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8" action="ppaction://hlinksldjump"/>
              </a:rPr>
              <a:t>Odessa Pumps, Odessa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9" action="ppaction://hlinksldjump"/>
              </a:rPr>
              <a:t>Odessa Pumps, Palestine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Odessa Pumps, Pharr Office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1" action="ppaction://hlinksldjump"/>
              </a:rPr>
              <a:t>Saladin Pump &amp; Equipment Company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308 Etienne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Prehoda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2" action="ppaction://hlinksldjump"/>
              </a:rPr>
              <a:t>Region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2" action="ppaction://hlinksldjump"/>
              </a:rPr>
              <a:t>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3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3" action="ppaction://hlinksldjump"/>
              </a:rPr>
              <a:t>Able Wright,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Allwater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 L.L.C.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5" action="ppaction://hlinksldjump"/>
              </a:rPr>
              <a:t>Southwest Pumps &amp; Filters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6" action="ppaction://hlinksldjump"/>
              </a:rPr>
              <a:t>TriCor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6" action="ppaction://hlinksldjump"/>
              </a:rPr>
              <a:t> Equipment Co.,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7" action="ppaction://hlinksldjump"/>
              </a:rPr>
              <a:t>Vessco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7" action="ppaction://hlinksldjump"/>
              </a:rPr>
              <a:t>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319 Tom Miller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8" action="ppaction://hlinksldjump"/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9" action="ppaction://hlinksldjump"/>
              </a:rPr>
              <a:t>Region Map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8" action="ppaction://hlinksldjump"/>
              </a:rPr>
              <a:t>Atlantic Pump &amp; Engineering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ALEDco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Inc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1" action="ppaction://hlinksldjump"/>
              </a:rPr>
              <a:t>Atlantic Equipment Resources,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2" action="ppaction://hlinksldjump"/>
              </a:rPr>
              <a:t>Brown &amp; Morrison, LTD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3" action="ppaction://hlinksldjump"/>
              </a:rPr>
              <a:t>Buckeye Pumps,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4" action="ppaction://hlinksldjump"/>
              </a:rPr>
              <a:t>Hayes Pump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5" action="ppaction://hlinksldjump"/>
              </a:rPr>
              <a:t>Humbleton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5" action="ppaction://hlinksldjump"/>
              </a:rPr>
              <a:t> Industrial Sales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6" action="ppaction://hlinksldjump"/>
              </a:rPr>
              <a:t>Mountain States Instruments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7" action="ppaction://hlinksldjump"/>
              </a:rPr>
              <a:t>Process Controls Corp.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8" action="ppaction://hlinksldjump"/>
              </a:rPr>
              <a:t>TMG Services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315 John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Strack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9" action="ppaction://hlinksldjump"/>
              </a:rPr>
              <a:t>Region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9" action="ppaction://hlinksldjump"/>
              </a:rPr>
              <a:t>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40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0" action="ppaction://hlinksldjump"/>
              </a:rPr>
              <a:t>Fluid Engineering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1" action="ppaction://hlinksldjump"/>
              </a:rPr>
              <a:t>Hopkins Technical Products,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2" action="ppaction://hlinksldjump"/>
              </a:rPr>
              <a:t>Shupe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2" action="ppaction://hlinksldjump"/>
              </a:rPr>
              <a:t> &amp;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3" action="ppaction://hlinksldjump"/>
              </a:rPr>
              <a:t>Specialized Operations Services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3" action="ppaction://hlinksldjump"/>
              </a:rPr>
              <a:t>Inc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4" action="ppaction://hlinksldjump"/>
              </a:rPr>
              <a:t>Phillip R. Walker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5" action="ppaction://hlinksldjump"/>
              </a:rPr>
              <a:t>West View Cunningham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Odessa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1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alestine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4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sa Pharr Off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din Pump&amp;Equipment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3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4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le Wright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water L.L.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west Pumps &amp; Filt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Cor Equipment Co., LL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9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ssco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0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26064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2337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8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4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an_302_Inds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1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2337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4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3948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umping Solutions, Inc.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Rei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TEK Filtration Technolog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3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690" y="329436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y Karal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44690" y="328810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Back to Contents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7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349</Words>
  <Application>Microsoft Macintosh PowerPoint</Application>
  <PresentationFormat>On-screen Show (4:3)</PresentationFormat>
  <Paragraphs>100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ProMinent Industrial</vt:lpstr>
      <vt:lpstr>Industrial Distribution by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Scott Staniszewski</dc:creator>
  <cp:lastModifiedBy>Scott Staniszewski</cp:lastModifiedBy>
  <cp:revision>19</cp:revision>
  <cp:lastPrinted>2012-11-15T14:30:12Z</cp:lastPrinted>
  <dcterms:created xsi:type="dcterms:W3CDTF">2012-11-15T13:28:14Z</dcterms:created>
  <dcterms:modified xsi:type="dcterms:W3CDTF">2013-05-09T13:22:37Z</dcterms:modified>
</cp:coreProperties>
</file>