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88" r:id="rId3"/>
    <p:sldId id="289" r:id="rId4"/>
    <p:sldId id="322" r:id="rId5"/>
    <p:sldId id="297" r:id="rId6"/>
    <p:sldId id="299" r:id="rId7"/>
    <p:sldId id="300" r:id="rId8"/>
    <p:sldId id="301" r:id="rId9"/>
    <p:sldId id="303" r:id="rId10"/>
    <p:sldId id="308" r:id="rId11"/>
    <p:sldId id="320" r:id="rId12"/>
    <p:sldId id="323" r:id="rId13"/>
    <p:sldId id="292" r:id="rId14"/>
    <p:sldId id="298" r:id="rId15"/>
    <p:sldId id="321" r:id="rId16"/>
    <p:sldId id="304" r:id="rId17"/>
    <p:sldId id="317" r:id="rId18"/>
    <p:sldId id="324" r:id="rId19"/>
    <p:sldId id="310" r:id="rId20"/>
    <p:sldId id="309" r:id="rId21"/>
    <p:sldId id="312" r:id="rId22"/>
    <p:sldId id="314" r:id="rId23"/>
    <p:sldId id="325" r:id="rId24"/>
    <p:sldId id="290" r:id="rId25"/>
    <p:sldId id="291" r:id="rId26"/>
    <p:sldId id="307" r:id="rId27"/>
    <p:sldId id="318" r:id="rId28"/>
    <p:sldId id="326" r:id="rId29"/>
    <p:sldId id="294" r:id="rId30"/>
    <p:sldId id="296" r:id="rId31"/>
    <p:sldId id="302" r:id="rId32"/>
    <p:sldId id="311" r:id="rId33"/>
    <p:sldId id="316" r:id="rId34"/>
    <p:sldId id="315" r:id="rId35"/>
    <p:sldId id="319" r:id="rId36"/>
    <p:sldId id="327" r:id="rId37"/>
    <p:sldId id="293" r:id="rId38"/>
    <p:sldId id="295" r:id="rId39"/>
    <p:sldId id="306" r:id="rId40"/>
    <p:sldId id="305" r:id="rId41"/>
    <p:sldId id="313" r:id="rId42"/>
  </p:sldIdLst>
  <p:sldSz cx="9144000" cy="6858000" type="screen4x3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89076-CEA7-419D-A158-39EE506A8CD9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B34C6-E830-4542-BE4B-C5086B24D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0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5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2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0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7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1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8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4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5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460CB-DB49-4450-B62A-557395232FD4}" type="datetimeFigureOut">
              <a:rPr lang="en-US" smtClean="0"/>
              <a:t>5/9/2013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D55F9-810E-4653-BB51-F47E9EC81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4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26" Type="http://schemas.openxmlformats.org/officeDocument/2006/relationships/slide" Target="slide28.xml"/><Relationship Id="rId3" Type="http://schemas.openxmlformats.org/officeDocument/2006/relationships/slide" Target="slide5.xml"/><Relationship Id="rId21" Type="http://schemas.openxmlformats.org/officeDocument/2006/relationships/slide" Target="slide23.xml"/><Relationship Id="rId34" Type="http://schemas.openxmlformats.org/officeDocument/2006/relationships/slide" Target="slide37.xml"/><Relationship Id="rId7" Type="http://schemas.openxmlformats.org/officeDocument/2006/relationships/slide" Target="slide9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5" Type="http://schemas.openxmlformats.org/officeDocument/2006/relationships/slide" Target="slide27.xml"/><Relationship Id="rId33" Type="http://schemas.openxmlformats.org/officeDocument/2006/relationships/slide" Target="slide36.xml"/><Relationship Id="rId2" Type="http://schemas.openxmlformats.org/officeDocument/2006/relationships/slide" Target="slide4.xml"/><Relationship Id="rId16" Type="http://schemas.openxmlformats.org/officeDocument/2006/relationships/slide" Target="slide18.xml"/><Relationship Id="rId20" Type="http://schemas.openxmlformats.org/officeDocument/2006/relationships/slide" Target="slide22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24" Type="http://schemas.openxmlformats.org/officeDocument/2006/relationships/slide" Target="slide26.xml"/><Relationship Id="rId32" Type="http://schemas.openxmlformats.org/officeDocument/2006/relationships/slide" Target="slide35.xml"/><Relationship Id="rId37" Type="http://schemas.openxmlformats.org/officeDocument/2006/relationships/slide" Target="slide41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23" Type="http://schemas.openxmlformats.org/officeDocument/2006/relationships/slide" Target="slide25.xml"/><Relationship Id="rId28" Type="http://schemas.openxmlformats.org/officeDocument/2006/relationships/slide" Target="slide30.xml"/><Relationship Id="rId36" Type="http://schemas.openxmlformats.org/officeDocument/2006/relationships/slide" Target="slide39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31" Type="http://schemas.openxmlformats.org/officeDocument/2006/relationships/slide" Target="slide33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6.xml"/><Relationship Id="rId22" Type="http://schemas.openxmlformats.org/officeDocument/2006/relationships/slide" Target="slide24.xml"/><Relationship Id="rId27" Type="http://schemas.openxmlformats.org/officeDocument/2006/relationships/slide" Target="slide29.xml"/><Relationship Id="rId30" Type="http://schemas.openxmlformats.org/officeDocument/2006/relationships/slide" Target="slide32.xml"/><Relationship Id="rId35" Type="http://schemas.openxmlformats.org/officeDocument/2006/relationships/slide" Target="slide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pc="-3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lang="en-US" b="1" spc="-300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spc="-3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Minent</a:t>
            </a:r>
            <a:r>
              <a:rPr lang="en-US" b="1" spc="-3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Municipal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Territory Maps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January 1,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RM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3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am_Reid_Mun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98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024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J Engineered Solutions LL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1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e Heiner Associ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23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yward Incorporated NC S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9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yward Incorporated 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5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s Cuer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Carthy Integrated Syste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-1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Municipal </a:t>
            </a:r>
            <a:r>
              <a:rPr lang="en-US" b="1" spc="-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Distribution</a:t>
            </a:r>
            <a:r>
              <a:rPr lang="en-US" b="1" spc="-15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Region</a:t>
            </a:r>
            <a:endParaRPr lang="en-US" b="1" spc="-15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302 Dan Helms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3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Daman Superior LLC.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Drydon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Equipment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Pumping Solutions,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G.P.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Jager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&amp;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Henry P. Thompson Company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LRM,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9" action="ppaction://hlinksldjump"/>
              </a:rPr>
              <a:t>William/Reid LTD,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303 Tony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Karalis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0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11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1" action="ppaction://hlinksldjump"/>
              </a:rPr>
              <a:t>AMJ Engineered Solutions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Dave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Heiner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3" action="ppaction://hlinksldjump"/>
              </a:rPr>
              <a:t>Heyward Incorporated NC/SC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4" action="ppaction://hlinksldjump"/>
              </a:rPr>
              <a:t>Heyward Incorporated VA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Tomas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Cuerda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305 Greg Campbell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6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17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7" action="ppaction://hlinksldjump"/>
              </a:rPr>
              <a:t>McCarthy Integrated Systems, LLC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8" action="ppaction://hlinksldjump"/>
              </a:rPr>
              <a:t>Macaulay Controls Company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9" action="ppaction://hlinksldjump"/>
              </a:rPr>
              <a:t>Sendero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9" action="ppaction://hlinksldjump"/>
              </a:rPr>
              <a:t> South Company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Thornton,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Musso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 &amp; </a:t>
            </a:r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0" action="ppaction://hlinksldjump"/>
              </a:rPr>
              <a:t>Bellemin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308 Etienne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Prehoda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1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2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2" action="ppaction://hlinksldjump"/>
              </a:rPr>
              <a:t>Able Wright,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3" action="ppaction://hlinksldjump"/>
              </a:rPr>
              <a:t>Allwater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3" action="ppaction://hlinksldjump"/>
              </a:rPr>
              <a:t> L.L.C.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Hydr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4" action="ppaction://hlinksldjump"/>
              </a:rPr>
              <a:t>-Kinetics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5" action="ppaction://hlinksldjump"/>
              </a:rPr>
              <a:t>Vessco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5" action="ppaction://hlinksldjump"/>
              </a:rPr>
              <a:t>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319 Tom Miller</a:t>
            </a: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6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27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7" action="ppaction://hlinksldjump"/>
              </a:rPr>
              <a:t>Atlantic Pump &amp; Engineering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8" action="ppaction://hlinksldjump"/>
              </a:rPr>
              <a:t>Buckeye Pumps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29" action="ppaction://hlinksldjump"/>
              </a:rPr>
              <a:t>GPM Environmental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0" action="ppaction://hlinksldjump"/>
              </a:rPr>
              <a:t>Mountain States Instruments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1" action="ppaction://hlinksldjump"/>
              </a:rPr>
              <a:t>TMG Services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2" action="ppaction://hlinksldjump"/>
              </a:rPr>
              <a:t>Wescor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2" action="ppaction://hlinksldjump"/>
              </a:rPr>
              <a:t>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1600" b="1" u="sng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 315 John </a:t>
            </a:r>
            <a:r>
              <a:rPr lang="en-US" sz="1600" b="1" u="sng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Strack</a:t>
            </a:r>
            <a:endParaRPr lang="en-US" sz="1600" b="1" u="sng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3" action="ppaction://hlinksldjump"/>
              </a:rPr>
              <a:t>Region Map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  <a:hlinkClick r:id="rId34" action="ppaction://hlinksldjump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4" action="ppaction://hlinksldjump"/>
              </a:rPr>
              <a:t>Aqua Products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5" action="ppaction://hlinksldjump"/>
              </a:rPr>
              <a:t>Bar Environmental Supply,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6" action="ppaction://hlinksldjump"/>
              </a:rPr>
              <a:t>Hopkins Technical Products, Inc.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7" action="ppaction://hlinksldjump"/>
              </a:rPr>
              <a:t>Shupe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7" action="ppaction://hlinksldjump"/>
              </a:rPr>
              <a:t> &amp; Associates</a:t>
            </a: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aulay Controls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ndero South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ornton, Musso &amp; Bellem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4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le Wright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water L.L.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-Kinetic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ssco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lantic Pump&amp;Engineering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0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56213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Contents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ckeye Pumps,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M Environmental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5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untain States Instrume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72733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G Servic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G Servic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scor Associ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4187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881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 descr="Dan_Muni_30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man Superior LL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2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ydon Equipment Inc.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 descr="Pumping Solutions, Inc.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3"/>
            <a:ext cx="9144000" cy="622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1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P. Jager &amp; Associ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3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nry P. Thompson Compan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87"/>
            <a:ext cx="9144000" cy="622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689066" y="267255"/>
            <a:ext cx="176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3" action="ppaction://hlinksldjump"/>
              </a:rPr>
              <a:t>Back to Contents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81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278</Words>
  <Application>Microsoft Office PowerPoint</Application>
  <PresentationFormat>On-screen Show (4:3)</PresentationFormat>
  <Paragraphs>84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ProMinent Municipal</vt:lpstr>
      <vt:lpstr>Municipal Distribution by Region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ProMinent Municipal</dc:title>
  <dc:creator>Scott Staniszewski</dc:creator>
  <cp:lastModifiedBy>Scott Staniszewski</cp:lastModifiedBy>
  <cp:revision>20</cp:revision>
  <cp:lastPrinted>2012-11-15T18:59:44Z</cp:lastPrinted>
  <dcterms:created xsi:type="dcterms:W3CDTF">2012-11-15T15:57:54Z</dcterms:created>
  <dcterms:modified xsi:type="dcterms:W3CDTF">2013-05-09T16:01:43Z</dcterms:modified>
</cp:coreProperties>
</file>