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60" r:id="rId1"/>
  </p:sldMasterIdLst>
  <p:notesMasterIdLst>
    <p:notesMasterId r:id="rId14"/>
  </p:notesMasterIdLst>
  <p:handoutMasterIdLst>
    <p:handoutMasterId r:id="rId15"/>
  </p:handoutMasterIdLst>
  <p:sldIdLst>
    <p:sldId id="309" r:id="rId2"/>
    <p:sldId id="310" r:id="rId3"/>
    <p:sldId id="298" r:id="rId4"/>
    <p:sldId id="299" r:id="rId5"/>
    <p:sldId id="301" r:id="rId6"/>
    <p:sldId id="303" r:id="rId7"/>
    <p:sldId id="305" r:id="rId8"/>
    <p:sldId id="311" r:id="rId9"/>
    <p:sldId id="312" r:id="rId10"/>
    <p:sldId id="313" r:id="rId11"/>
    <p:sldId id="314" r:id="rId12"/>
    <p:sldId id="315" r:id="rId13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000066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94750" autoAdjust="0"/>
  </p:normalViewPr>
  <p:slideViewPr>
    <p:cSldViewPr snapToGrid="0" snapToObjects="1">
      <p:cViewPr>
        <p:scale>
          <a:sx n="100" d="100"/>
          <a:sy n="100" d="100"/>
        </p:scale>
        <p:origin x="-2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2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DAD67-3860-4742-9709-28942FCBB8AF}" type="datetimeFigureOut">
              <a:rPr lang="de-DE" smtClean="0"/>
              <a:t>26.11.2012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6866" y="942975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5FAE3-ECE4-49DC-A4F7-437D091A3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5068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90458" cy="496411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074" y="1"/>
            <a:ext cx="2890458" cy="496411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1328FF34-F07D-4FB6-9B3D-D47A07BF1830}" type="datetimeFigureOut">
              <a:rPr lang="de-DE" smtClean="0"/>
              <a:t>26.11.2012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30224"/>
            <a:ext cx="2890458" cy="496411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074" y="9430224"/>
            <a:ext cx="2890458" cy="496411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A37C1951-FDBE-4D0D-B89C-4D2537656AC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971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0963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963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963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963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567B171-AEC2-47F3-AB8F-487BC903D322}" type="slidenum">
              <a:rPr lang="de-DE" smtClean="0">
                <a:latin typeface="Times" pitchFamily="18" charset="0"/>
              </a:rPr>
              <a:pPr/>
              <a:t>1</a:t>
            </a:fld>
            <a:endParaRPr lang="de-DE" smtClean="0">
              <a:latin typeface="Times" pitchFamily="18" charset="0"/>
            </a:endParaRPr>
          </a:p>
        </p:txBody>
      </p:sp>
      <p:sp>
        <p:nvSpPr>
          <p:cNvPr id="18435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252DD9AB-CA09-4A93-AFE5-1B23837938B9}" type="slidenum">
              <a:rPr lang="de-DE" smtClean="0">
                <a:latin typeface="Times" pitchFamily="18" charset="0"/>
              </a:rPr>
              <a:pPr/>
              <a:t>12</a:t>
            </a:fld>
            <a:endParaRPr lang="de-DE" smtClean="0">
              <a:latin typeface="Times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0"/>
          </p:nvPr>
        </p:nvSpPr>
        <p:spPr>
          <a:xfrm>
            <a:off x="7489825" y="274638"/>
            <a:ext cx="754063" cy="76517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>
          <a:xfrm>
            <a:off x="465513" y="6664371"/>
            <a:ext cx="2133600" cy="191697"/>
          </a:xfrm>
          <a:prstGeom prst="rect">
            <a:avLst/>
          </a:prstGeom>
        </p:spPr>
        <p:txBody>
          <a:bodyPr/>
          <a:lstStyle/>
          <a:p>
            <a:fld id="{8C24AFF0-42D4-4C60-942A-AC3E9AC00EC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350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8"/>
          <p:cNvGrpSpPr>
            <a:grpSpLocks/>
          </p:cNvGrpSpPr>
          <p:nvPr userDrawn="1"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5" name="Freeform 1029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6" name="Freeform 1030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8" name="Freeform 1031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9" name="Freeform 1032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</p:grpSp>
      <p:sp>
        <p:nvSpPr>
          <p:cNvPr id="10" name="Freeform 1079"/>
          <p:cNvSpPr>
            <a:spLocks/>
          </p:cNvSpPr>
          <p:nvPr userDrawn="1"/>
        </p:nvSpPr>
        <p:spPr bwMode="auto">
          <a:xfrm>
            <a:off x="0" y="6524625"/>
            <a:ext cx="9144000" cy="333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7451725" y="6524625"/>
            <a:ext cx="1695450" cy="27781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de-DE" sz="1200" b="1" dirty="0">
                <a:solidFill>
                  <a:schemeClr val="bg1"/>
                </a:solidFill>
              </a:rPr>
              <a:t>www.prominent.com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7704138" cy="922337"/>
          </a:xfrm>
          <a:noFill/>
        </p:spPr>
        <p:txBody>
          <a:bodyPr/>
          <a:lstStyle>
            <a:lvl1pPr>
              <a:defRPr baseline="0">
                <a:solidFill>
                  <a:srgbClr val="0D2A6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491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8"/>
          <p:cNvGrpSpPr>
            <a:grpSpLocks/>
          </p:cNvGrpSpPr>
          <p:nvPr userDrawn="1"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5" name="Freeform 1029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6" name="Freeform 1030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8" name="Freeform 1031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9" name="Freeform 1032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</p:grpSp>
      <p:sp>
        <p:nvSpPr>
          <p:cNvPr id="10" name="Freeform 1079"/>
          <p:cNvSpPr>
            <a:spLocks/>
          </p:cNvSpPr>
          <p:nvPr userDrawn="1"/>
        </p:nvSpPr>
        <p:spPr bwMode="auto">
          <a:xfrm>
            <a:off x="0" y="6524625"/>
            <a:ext cx="9144000" cy="333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7451725" y="6524625"/>
            <a:ext cx="1695450" cy="27781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de-DE" sz="1200" b="1" dirty="0">
                <a:solidFill>
                  <a:schemeClr val="bg1"/>
                </a:solidFill>
              </a:rPr>
              <a:t>www.prominent.com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7704138" cy="922337"/>
          </a:xfrm>
          <a:noFill/>
        </p:spPr>
        <p:txBody>
          <a:bodyPr/>
          <a:lstStyle>
            <a:lvl1pPr>
              <a:defRPr baseline="0">
                <a:solidFill>
                  <a:srgbClr val="0D2A6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4918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1"/>
          </p:nvPr>
        </p:nvSpPr>
        <p:spPr>
          <a:xfrm>
            <a:off x="7489825" y="274638"/>
            <a:ext cx="754063" cy="76517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465513" y="6664371"/>
            <a:ext cx="2133600" cy="191697"/>
          </a:xfrm>
          <a:prstGeom prst="rect">
            <a:avLst/>
          </a:prstGeom>
        </p:spPr>
        <p:txBody>
          <a:bodyPr/>
          <a:lstStyle/>
          <a:p>
            <a:fld id="{8C24AFF0-42D4-4C60-942A-AC3E9AC00EC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53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lie_Aufteilung_6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>
          <a:xfrm>
            <a:off x="539750" y="1479550"/>
            <a:ext cx="5095875" cy="49053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sz="quarter" idx="12"/>
          </p:nvPr>
        </p:nvSpPr>
        <p:spPr>
          <a:xfrm>
            <a:off x="5743575" y="1479550"/>
            <a:ext cx="2500313" cy="49053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3"/>
          </p:nvPr>
        </p:nvSpPr>
        <p:spPr>
          <a:xfrm>
            <a:off x="7489825" y="274638"/>
            <a:ext cx="754063" cy="76517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4"/>
          </p:nvPr>
        </p:nvSpPr>
        <p:spPr>
          <a:xfrm>
            <a:off x="465513" y="6664371"/>
            <a:ext cx="2133600" cy="191697"/>
          </a:xfrm>
          <a:prstGeom prst="rect">
            <a:avLst/>
          </a:prstGeom>
        </p:spPr>
        <p:txBody>
          <a:bodyPr/>
          <a:lstStyle/>
          <a:p>
            <a:fld id="{8C24AFF0-42D4-4C60-942A-AC3E9AC00EC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958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lie_Aufteilung_5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>
          <a:xfrm>
            <a:off x="539750" y="1479550"/>
            <a:ext cx="4223443" cy="49053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sz="quarter" idx="12"/>
          </p:nvPr>
        </p:nvSpPr>
        <p:spPr>
          <a:xfrm>
            <a:off x="4904509" y="1479550"/>
            <a:ext cx="3339379" cy="49053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3"/>
          </p:nvPr>
        </p:nvSpPr>
        <p:spPr>
          <a:xfrm>
            <a:off x="7489825" y="274638"/>
            <a:ext cx="754063" cy="76517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66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68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027"/>
          <p:cNvSpPr>
            <a:spLocks/>
          </p:cNvSpPr>
          <p:nvPr/>
        </p:nvSpPr>
        <p:spPr bwMode="auto">
          <a:xfrm>
            <a:off x="633413" y="1052513"/>
            <a:ext cx="7610475" cy="222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 dirty="0"/>
          </a:p>
        </p:txBody>
      </p:sp>
      <p:grpSp>
        <p:nvGrpSpPr>
          <p:cNvPr id="5" name="Group 1028"/>
          <p:cNvGrpSpPr>
            <a:grpSpLocks/>
          </p:cNvGrpSpPr>
          <p:nvPr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6" name="Freeform 1029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7" name="Freeform 1030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8" name="Freeform 1031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9" name="Freeform 1032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</p:grpSp>
      <p:grpSp>
        <p:nvGrpSpPr>
          <p:cNvPr id="10" name="Group 1036"/>
          <p:cNvGrpSpPr>
            <a:grpSpLocks/>
          </p:cNvGrpSpPr>
          <p:nvPr/>
        </p:nvGrpSpPr>
        <p:grpSpPr bwMode="auto">
          <a:xfrm>
            <a:off x="5934075" y="1100138"/>
            <a:ext cx="2232025" cy="122237"/>
            <a:chOff x="3738" y="693"/>
            <a:chExt cx="1406" cy="77"/>
          </a:xfrm>
        </p:grpSpPr>
        <p:sp>
          <p:nvSpPr>
            <p:cNvPr id="11" name="Rectangle 1037"/>
            <p:cNvSpPr>
              <a:spLocks noChangeArrowheads="1"/>
            </p:cNvSpPr>
            <p:nvPr userDrawn="1"/>
          </p:nvSpPr>
          <p:spPr bwMode="auto">
            <a:xfrm>
              <a:off x="3738" y="693"/>
              <a:ext cx="4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 dirty="0"/>
            </a:p>
          </p:txBody>
        </p:sp>
        <p:sp>
          <p:nvSpPr>
            <p:cNvPr id="12" name="Rectangle 1038"/>
            <p:cNvSpPr>
              <a:spLocks noChangeArrowheads="1"/>
            </p:cNvSpPr>
            <p:nvPr userDrawn="1"/>
          </p:nvSpPr>
          <p:spPr bwMode="auto">
            <a:xfrm>
              <a:off x="3781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x</a:t>
              </a:r>
              <a:endParaRPr lang="de-DE" dirty="0"/>
            </a:p>
          </p:txBody>
        </p:sp>
        <p:sp>
          <p:nvSpPr>
            <p:cNvPr id="13" name="Rectangle 1039"/>
            <p:cNvSpPr>
              <a:spLocks noChangeArrowheads="1"/>
            </p:cNvSpPr>
            <p:nvPr userDrawn="1"/>
          </p:nvSpPr>
          <p:spPr bwMode="auto">
            <a:xfrm>
              <a:off x="381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p</a:t>
              </a:r>
              <a:endParaRPr lang="de-DE" dirty="0"/>
            </a:p>
          </p:txBody>
        </p:sp>
        <p:sp>
          <p:nvSpPr>
            <p:cNvPr id="14" name="Rectangle 1040"/>
            <p:cNvSpPr>
              <a:spLocks noChangeArrowheads="1"/>
            </p:cNvSpPr>
            <p:nvPr userDrawn="1"/>
          </p:nvSpPr>
          <p:spPr bwMode="auto">
            <a:xfrm>
              <a:off x="385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 dirty="0"/>
            </a:p>
          </p:txBody>
        </p:sp>
        <p:sp>
          <p:nvSpPr>
            <p:cNvPr id="15" name="Rectangle 1041"/>
            <p:cNvSpPr>
              <a:spLocks noChangeArrowheads="1"/>
            </p:cNvSpPr>
            <p:nvPr userDrawn="1"/>
          </p:nvSpPr>
          <p:spPr bwMode="auto">
            <a:xfrm>
              <a:off x="3897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 dirty="0"/>
            </a:p>
          </p:txBody>
        </p:sp>
        <p:sp>
          <p:nvSpPr>
            <p:cNvPr id="16" name="Rectangle 1042"/>
            <p:cNvSpPr>
              <a:spLocks noChangeArrowheads="1"/>
            </p:cNvSpPr>
            <p:nvPr userDrawn="1"/>
          </p:nvSpPr>
          <p:spPr bwMode="auto">
            <a:xfrm>
              <a:off x="3924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 dirty="0"/>
            </a:p>
          </p:txBody>
        </p:sp>
        <p:sp>
          <p:nvSpPr>
            <p:cNvPr id="17" name="Rectangle 1043"/>
            <p:cNvSpPr>
              <a:spLocks noChangeArrowheads="1"/>
            </p:cNvSpPr>
            <p:nvPr userDrawn="1"/>
          </p:nvSpPr>
          <p:spPr bwMode="auto">
            <a:xfrm>
              <a:off x="3947" y="693"/>
              <a:ext cx="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s</a:t>
              </a:r>
              <a:endParaRPr lang="de-DE" dirty="0"/>
            </a:p>
          </p:txBody>
        </p:sp>
        <p:sp>
          <p:nvSpPr>
            <p:cNvPr id="18" name="Rectangle 1044"/>
            <p:cNvSpPr>
              <a:spLocks noChangeArrowheads="1"/>
            </p:cNvSpPr>
            <p:nvPr userDrawn="1"/>
          </p:nvSpPr>
          <p:spPr bwMode="auto">
            <a:xfrm>
              <a:off x="3983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 dirty="0"/>
            </a:p>
          </p:txBody>
        </p:sp>
        <p:sp>
          <p:nvSpPr>
            <p:cNvPr id="19" name="Rectangle 1045"/>
            <p:cNvSpPr>
              <a:spLocks noChangeArrowheads="1"/>
            </p:cNvSpPr>
            <p:nvPr userDrawn="1"/>
          </p:nvSpPr>
          <p:spPr bwMode="auto">
            <a:xfrm>
              <a:off x="4001" y="693"/>
              <a:ext cx="1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i</a:t>
              </a:r>
              <a:endParaRPr lang="de-DE" dirty="0"/>
            </a:p>
          </p:txBody>
        </p:sp>
        <p:sp>
          <p:nvSpPr>
            <p:cNvPr id="20" name="Rectangle 1046"/>
            <p:cNvSpPr>
              <a:spLocks noChangeArrowheads="1"/>
            </p:cNvSpPr>
            <p:nvPr userDrawn="1"/>
          </p:nvSpPr>
          <p:spPr bwMode="auto">
            <a:xfrm>
              <a:off x="4019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 dirty="0"/>
            </a:p>
          </p:txBody>
        </p:sp>
        <p:sp>
          <p:nvSpPr>
            <p:cNvPr id="21" name="Rectangle 1047"/>
            <p:cNvSpPr>
              <a:spLocks noChangeArrowheads="1"/>
            </p:cNvSpPr>
            <p:nvPr userDrawn="1"/>
          </p:nvSpPr>
          <p:spPr bwMode="auto">
            <a:xfrm>
              <a:off x="4059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 dirty="0"/>
            </a:p>
          </p:txBody>
        </p:sp>
        <p:sp>
          <p:nvSpPr>
            <p:cNvPr id="22" name="Rectangle 1048"/>
            <p:cNvSpPr>
              <a:spLocks noChangeArrowheads="1"/>
            </p:cNvSpPr>
            <p:nvPr userDrawn="1"/>
          </p:nvSpPr>
          <p:spPr bwMode="auto">
            <a:xfrm>
              <a:off x="4074" y="693"/>
              <a:ext cx="4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C</a:t>
              </a:r>
              <a:endParaRPr lang="de-DE" dirty="0"/>
            </a:p>
          </p:txBody>
        </p:sp>
        <p:sp>
          <p:nvSpPr>
            <p:cNvPr id="23" name="Rectangle 1049"/>
            <p:cNvSpPr>
              <a:spLocks noChangeArrowheads="1"/>
            </p:cNvSpPr>
            <p:nvPr userDrawn="1"/>
          </p:nvSpPr>
          <p:spPr bwMode="auto">
            <a:xfrm>
              <a:off x="4124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h</a:t>
              </a:r>
              <a:endParaRPr lang="de-DE" dirty="0"/>
            </a:p>
          </p:txBody>
        </p:sp>
        <p:sp>
          <p:nvSpPr>
            <p:cNvPr id="24" name="Rectangle 1050"/>
            <p:cNvSpPr>
              <a:spLocks noChangeArrowheads="1"/>
            </p:cNvSpPr>
            <p:nvPr userDrawn="1"/>
          </p:nvSpPr>
          <p:spPr bwMode="auto">
            <a:xfrm>
              <a:off x="416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 dirty="0"/>
            </a:p>
          </p:txBody>
        </p:sp>
        <p:sp>
          <p:nvSpPr>
            <p:cNvPr id="25" name="Rectangle 1051"/>
            <p:cNvSpPr>
              <a:spLocks noChangeArrowheads="1"/>
            </p:cNvSpPr>
            <p:nvPr userDrawn="1"/>
          </p:nvSpPr>
          <p:spPr bwMode="auto">
            <a:xfrm>
              <a:off x="4203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 dirty="0"/>
            </a:p>
          </p:txBody>
        </p:sp>
        <p:sp>
          <p:nvSpPr>
            <p:cNvPr id="26" name="Rectangle 1052"/>
            <p:cNvSpPr>
              <a:spLocks noChangeArrowheads="1"/>
            </p:cNvSpPr>
            <p:nvPr userDrawn="1"/>
          </p:nvSpPr>
          <p:spPr bwMode="auto">
            <a:xfrm>
              <a:off x="4264" y="693"/>
              <a:ext cx="2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-</a:t>
              </a:r>
              <a:endParaRPr lang="de-DE" dirty="0"/>
            </a:p>
          </p:txBody>
        </p:sp>
        <p:sp>
          <p:nvSpPr>
            <p:cNvPr id="27" name="Rectangle 1053"/>
            <p:cNvSpPr>
              <a:spLocks noChangeArrowheads="1"/>
            </p:cNvSpPr>
            <p:nvPr userDrawn="1"/>
          </p:nvSpPr>
          <p:spPr bwMode="auto">
            <a:xfrm>
              <a:off x="429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F</a:t>
              </a:r>
              <a:endParaRPr lang="de-DE" dirty="0"/>
            </a:p>
          </p:txBody>
        </p:sp>
        <p:sp>
          <p:nvSpPr>
            <p:cNvPr id="28" name="Rectangle 1054"/>
            <p:cNvSpPr>
              <a:spLocks noChangeArrowheads="1"/>
            </p:cNvSpPr>
            <p:nvPr userDrawn="1"/>
          </p:nvSpPr>
          <p:spPr bwMode="auto">
            <a:xfrm>
              <a:off x="433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 dirty="0"/>
            </a:p>
          </p:txBody>
        </p:sp>
        <p:sp>
          <p:nvSpPr>
            <p:cNvPr id="29" name="Rectangle 1055"/>
            <p:cNvSpPr>
              <a:spLocks noChangeArrowheads="1"/>
            </p:cNvSpPr>
            <p:nvPr userDrawn="1"/>
          </p:nvSpPr>
          <p:spPr bwMode="auto">
            <a:xfrm>
              <a:off x="4370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 dirty="0"/>
            </a:p>
          </p:txBody>
        </p:sp>
        <p:sp>
          <p:nvSpPr>
            <p:cNvPr id="30" name="Rectangle 1056"/>
            <p:cNvSpPr>
              <a:spLocks noChangeArrowheads="1"/>
            </p:cNvSpPr>
            <p:nvPr userDrawn="1"/>
          </p:nvSpPr>
          <p:spPr bwMode="auto">
            <a:xfrm>
              <a:off x="4408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 dirty="0"/>
            </a:p>
          </p:txBody>
        </p:sp>
        <p:sp>
          <p:nvSpPr>
            <p:cNvPr id="31" name="Rectangle 1057"/>
            <p:cNvSpPr>
              <a:spLocks noChangeArrowheads="1"/>
            </p:cNvSpPr>
            <p:nvPr userDrawn="1"/>
          </p:nvSpPr>
          <p:spPr bwMode="auto">
            <a:xfrm>
              <a:off x="4450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 dirty="0"/>
            </a:p>
          </p:txBody>
        </p:sp>
        <p:sp>
          <p:nvSpPr>
            <p:cNvPr id="32" name="Rectangle 1058"/>
            <p:cNvSpPr>
              <a:spLocks noChangeArrowheads="1"/>
            </p:cNvSpPr>
            <p:nvPr userDrawn="1"/>
          </p:nvSpPr>
          <p:spPr bwMode="auto">
            <a:xfrm>
              <a:off x="4468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 dirty="0"/>
            </a:p>
          </p:txBody>
        </p:sp>
        <p:sp>
          <p:nvSpPr>
            <p:cNvPr id="33" name="Rectangle 1059"/>
            <p:cNvSpPr>
              <a:spLocks noChangeArrowheads="1"/>
            </p:cNvSpPr>
            <p:nvPr userDrawn="1"/>
          </p:nvSpPr>
          <p:spPr bwMode="auto">
            <a:xfrm>
              <a:off x="4507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 dirty="0"/>
            </a:p>
          </p:txBody>
        </p:sp>
        <p:sp>
          <p:nvSpPr>
            <p:cNvPr id="34" name="Rectangle 1060"/>
            <p:cNvSpPr>
              <a:spLocks noChangeArrowheads="1"/>
            </p:cNvSpPr>
            <p:nvPr userDrawn="1"/>
          </p:nvSpPr>
          <p:spPr bwMode="auto">
            <a:xfrm>
              <a:off x="4547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 dirty="0"/>
            </a:p>
          </p:txBody>
        </p:sp>
        <p:sp>
          <p:nvSpPr>
            <p:cNvPr id="35" name="Rectangle 1061"/>
            <p:cNvSpPr>
              <a:spLocks noChangeArrowheads="1"/>
            </p:cNvSpPr>
            <p:nvPr userDrawn="1"/>
          </p:nvSpPr>
          <p:spPr bwMode="auto">
            <a:xfrm>
              <a:off x="4588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 dirty="0"/>
            </a:p>
          </p:txBody>
        </p:sp>
        <p:sp>
          <p:nvSpPr>
            <p:cNvPr id="36" name="Rectangle 1062"/>
            <p:cNvSpPr>
              <a:spLocks noChangeArrowheads="1"/>
            </p:cNvSpPr>
            <p:nvPr userDrawn="1"/>
          </p:nvSpPr>
          <p:spPr bwMode="auto">
            <a:xfrm>
              <a:off x="4612" y="693"/>
              <a:ext cx="6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W</a:t>
              </a:r>
              <a:endParaRPr lang="de-DE" dirty="0"/>
            </a:p>
          </p:txBody>
        </p:sp>
        <p:sp>
          <p:nvSpPr>
            <p:cNvPr id="37" name="Rectangle 1063"/>
            <p:cNvSpPr>
              <a:spLocks noChangeArrowheads="1"/>
            </p:cNvSpPr>
            <p:nvPr userDrawn="1"/>
          </p:nvSpPr>
          <p:spPr bwMode="auto">
            <a:xfrm>
              <a:off x="4674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 dirty="0"/>
            </a:p>
          </p:txBody>
        </p:sp>
        <p:sp>
          <p:nvSpPr>
            <p:cNvPr id="38" name="Rectangle 1064"/>
            <p:cNvSpPr>
              <a:spLocks noChangeArrowheads="1"/>
            </p:cNvSpPr>
            <p:nvPr userDrawn="1"/>
          </p:nvSpPr>
          <p:spPr bwMode="auto">
            <a:xfrm>
              <a:off x="4712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 dirty="0"/>
            </a:p>
          </p:txBody>
        </p:sp>
        <p:sp>
          <p:nvSpPr>
            <p:cNvPr id="39" name="Rectangle 1065"/>
            <p:cNvSpPr>
              <a:spLocks noChangeArrowheads="1"/>
            </p:cNvSpPr>
            <p:nvPr userDrawn="1"/>
          </p:nvSpPr>
          <p:spPr bwMode="auto">
            <a:xfrm>
              <a:off x="4736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 dirty="0"/>
            </a:p>
          </p:txBody>
        </p:sp>
        <p:sp>
          <p:nvSpPr>
            <p:cNvPr id="40" name="Rectangle 1066"/>
            <p:cNvSpPr>
              <a:spLocks noChangeArrowheads="1"/>
            </p:cNvSpPr>
            <p:nvPr userDrawn="1"/>
          </p:nvSpPr>
          <p:spPr bwMode="auto">
            <a:xfrm>
              <a:off x="477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 dirty="0"/>
            </a:p>
          </p:txBody>
        </p:sp>
        <p:sp>
          <p:nvSpPr>
            <p:cNvPr id="41" name="Rectangle 1067"/>
            <p:cNvSpPr>
              <a:spLocks noChangeArrowheads="1"/>
            </p:cNvSpPr>
            <p:nvPr userDrawn="1"/>
          </p:nvSpPr>
          <p:spPr bwMode="auto">
            <a:xfrm>
              <a:off x="4801" y="693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 dirty="0"/>
            </a:p>
          </p:txBody>
        </p:sp>
        <p:sp>
          <p:nvSpPr>
            <p:cNvPr id="42" name="Rectangle 1068"/>
            <p:cNvSpPr>
              <a:spLocks noChangeArrowheads="1"/>
            </p:cNvSpPr>
            <p:nvPr userDrawn="1"/>
          </p:nvSpPr>
          <p:spPr bwMode="auto">
            <a:xfrm>
              <a:off x="4820" y="693"/>
              <a:ext cx="3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 dirty="0"/>
            </a:p>
          </p:txBody>
        </p:sp>
        <p:sp>
          <p:nvSpPr>
            <p:cNvPr id="43" name="Rectangle 1069"/>
            <p:cNvSpPr>
              <a:spLocks noChangeArrowheads="1"/>
            </p:cNvSpPr>
            <p:nvPr userDrawn="1"/>
          </p:nvSpPr>
          <p:spPr bwMode="auto">
            <a:xfrm>
              <a:off x="4855" y="693"/>
              <a:ext cx="2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 dirty="0"/>
            </a:p>
          </p:txBody>
        </p:sp>
        <p:sp>
          <p:nvSpPr>
            <p:cNvPr id="44" name="Rectangle 1070"/>
            <p:cNvSpPr>
              <a:spLocks noChangeArrowheads="1"/>
            </p:cNvSpPr>
            <p:nvPr userDrawn="1"/>
          </p:nvSpPr>
          <p:spPr bwMode="auto">
            <a:xfrm>
              <a:off x="4881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 dirty="0"/>
            </a:p>
          </p:txBody>
        </p:sp>
        <p:sp>
          <p:nvSpPr>
            <p:cNvPr id="45" name="Rectangle 1071"/>
            <p:cNvSpPr>
              <a:spLocks noChangeArrowheads="1"/>
            </p:cNvSpPr>
            <p:nvPr userDrawn="1"/>
          </p:nvSpPr>
          <p:spPr bwMode="auto">
            <a:xfrm>
              <a:off x="4919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 dirty="0"/>
            </a:p>
          </p:txBody>
        </p:sp>
        <p:sp>
          <p:nvSpPr>
            <p:cNvPr id="46" name="Rectangle 1072"/>
            <p:cNvSpPr>
              <a:spLocks noChangeArrowheads="1"/>
            </p:cNvSpPr>
            <p:nvPr userDrawn="1"/>
          </p:nvSpPr>
          <p:spPr bwMode="auto">
            <a:xfrm>
              <a:off x="4958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 dirty="0"/>
            </a:p>
          </p:txBody>
        </p:sp>
        <p:sp>
          <p:nvSpPr>
            <p:cNvPr id="47" name="Rectangle 1073"/>
            <p:cNvSpPr>
              <a:spLocks noChangeArrowheads="1"/>
            </p:cNvSpPr>
            <p:nvPr userDrawn="1"/>
          </p:nvSpPr>
          <p:spPr bwMode="auto">
            <a:xfrm>
              <a:off x="4982" y="693"/>
              <a:ext cx="5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 dirty="0"/>
            </a:p>
          </p:txBody>
        </p:sp>
        <p:sp>
          <p:nvSpPr>
            <p:cNvPr id="48" name="Rectangle 1074"/>
            <p:cNvSpPr>
              <a:spLocks noChangeArrowheads="1"/>
            </p:cNvSpPr>
            <p:nvPr userDrawn="1"/>
          </p:nvSpPr>
          <p:spPr bwMode="auto">
            <a:xfrm>
              <a:off x="5043" y="693"/>
              <a:ext cx="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 dirty="0"/>
            </a:p>
          </p:txBody>
        </p:sp>
        <p:sp>
          <p:nvSpPr>
            <p:cNvPr id="49" name="Rectangle 1075"/>
            <p:cNvSpPr>
              <a:spLocks noChangeArrowheads="1"/>
            </p:cNvSpPr>
            <p:nvPr userDrawn="1"/>
          </p:nvSpPr>
          <p:spPr bwMode="auto">
            <a:xfrm>
              <a:off x="5081" y="693"/>
              <a:ext cx="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 dirty="0"/>
            </a:p>
          </p:txBody>
        </p:sp>
        <p:sp>
          <p:nvSpPr>
            <p:cNvPr id="50" name="Rectangle 1076"/>
            <p:cNvSpPr>
              <a:spLocks noChangeArrowheads="1"/>
            </p:cNvSpPr>
            <p:nvPr userDrawn="1"/>
          </p:nvSpPr>
          <p:spPr bwMode="auto">
            <a:xfrm>
              <a:off x="5121" y="693"/>
              <a:ext cx="2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de-DE" sz="800" b="1" dirty="0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 dirty="0"/>
            </a:p>
          </p:txBody>
        </p:sp>
      </p:grpSp>
      <p:sp>
        <p:nvSpPr>
          <p:cNvPr id="51" name="Line 1077"/>
          <p:cNvSpPr>
            <a:spLocks noChangeShapeType="1"/>
          </p:cNvSpPr>
          <p:nvPr/>
        </p:nvSpPr>
        <p:spPr bwMode="auto">
          <a:xfrm>
            <a:off x="0" y="1268413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2" name="Freeform 1079"/>
          <p:cNvSpPr>
            <a:spLocks/>
          </p:cNvSpPr>
          <p:nvPr/>
        </p:nvSpPr>
        <p:spPr bwMode="auto">
          <a:xfrm>
            <a:off x="0" y="6524625"/>
            <a:ext cx="9144000" cy="333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53" name="Textfeld 52"/>
          <p:cNvSpPr txBox="1"/>
          <p:nvPr userDrawn="1"/>
        </p:nvSpPr>
        <p:spPr>
          <a:xfrm>
            <a:off x="7451725" y="6524625"/>
            <a:ext cx="1695450" cy="27781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de-DE" sz="1200" b="1" dirty="0">
                <a:solidFill>
                  <a:schemeClr val="bg1"/>
                </a:solidFill>
              </a:rPr>
              <a:t>www.prominent.com</a:t>
            </a:r>
          </a:p>
        </p:txBody>
      </p:sp>
      <p:sp>
        <p:nvSpPr>
          <p:cNvPr id="110602" name="Rectangle 1034"/>
          <p:cNvSpPr>
            <a:spLocks noGrp="1" noChangeArrowheads="1"/>
          </p:cNvSpPr>
          <p:nvPr>
            <p:ph type="subTitle" idx="1"/>
          </p:nvPr>
        </p:nvSpPr>
        <p:spPr>
          <a:xfrm>
            <a:off x="539552" y="4437112"/>
            <a:ext cx="7704138" cy="1900237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54" name="Titel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7704138" cy="922337"/>
          </a:xfrm>
          <a:noFill/>
        </p:spPr>
        <p:txBody>
          <a:bodyPr/>
          <a:lstStyle>
            <a:lvl1pPr>
              <a:defRPr baseline="0">
                <a:solidFill>
                  <a:srgbClr val="0D2A6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7151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8"/>
          <p:cNvGrpSpPr>
            <a:grpSpLocks/>
          </p:cNvGrpSpPr>
          <p:nvPr userDrawn="1"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5" name="Freeform 1029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6" name="Freeform 1030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8" name="Freeform 1031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9" name="Freeform 1032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</p:grpSp>
      <p:sp>
        <p:nvSpPr>
          <p:cNvPr id="10" name="Freeform 1079"/>
          <p:cNvSpPr>
            <a:spLocks/>
          </p:cNvSpPr>
          <p:nvPr userDrawn="1"/>
        </p:nvSpPr>
        <p:spPr bwMode="auto">
          <a:xfrm>
            <a:off x="0" y="6524625"/>
            <a:ext cx="9144000" cy="333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7451725" y="6524625"/>
            <a:ext cx="1695450" cy="27781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de-DE" sz="1200" b="1" dirty="0">
                <a:solidFill>
                  <a:schemeClr val="bg1"/>
                </a:solidFill>
              </a:rPr>
              <a:t>www.prominent.com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7704138" cy="922337"/>
          </a:xfrm>
          <a:noFill/>
        </p:spPr>
        <p:txBody>
          <a:bodyPr/>
          <a:lstStyle>
            <a:lvl1pPr>
              <a:defRPr baseline="0">
                <a:solidFill>
                  <a:srgbClr val="0D2A6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4903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8"/>
          <p:cNvGrpSpPr>
            <a:grpSpLocks/>
          </p:cNvGrpSpPr>
          <p:nvPr userDrawn="1"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5" name="Freeform 1029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6" name="Freeform 1030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8" name="Freeform 1031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9" name="Freeform 1032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</p:grpSp>
      <p:sp>
        <p:nvSpPr>
          <p:cNvPr id="10" name="Freeform 1079"/>
          <p:cNvSpPr>
            <a:spLocks/>
          </p:cNvSpPr>
          <p:nvPr userDrawn="1"/>
        </p:nvSpPr>
        <p:spPr bwMode="auto">
          <a:xfrm>
            <a:off x="0" y="6524625"/>
            <a:ext cx="9144000" cy="333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7451725" y="6524625"/>
            <a:ext cx="1695450" cy="27781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de-DE" sz="1200" b="1" dirty="0">
                <a:solidFill>
                  <a:schemeClr val="bg1"/>
                </a:solidFill>
              </a:rPr>
              <a:t>www.prominent.com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7704138" cy="922337"/>
          </a:xfrm>
          <a:noFill/>
        </p:spPr>
        <p:txBody>
          <a:bodyPr/>
          <a:lstStyle>
            <a:lvl1pPr>
              <a:defRPr baseline="0">
                <a:solidFill>
                  <a:srgbClr val="0D2A6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4918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8"/>
          <p:cNvGrpSpPr>
            <a:grpSpLocks/>
          </p:cNvGrpSpPr>
          <p:nvPr userDrawn="1"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5" name="Freeform 1029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/>
              <a:ahLst/>
              <a:cxnLst>
                <a:cxn ang="0">
                  <a:pos x="180" y="110"/>
                </a:cxn>
                <a:cxn ang="0">
                  <a:pos x="66" y="54"/>
                </a:cxn>
                <a:cxn ang="0">
                  <a:pos x="63" y="51"/>
                </a:cxn>
                <a:cxn ang="0">
                  <a:pos x="60" y="49"/>
                </a:cxn>
                <a:cxn ang="0">
                  <a:pos x="58" y="47"/>
                </a:cxn>
                <a:cxn ang="0">
                  <a:pos x="56" y="42"/>
                </a:cxn>
                <a:cxn ang="0">
                  <a:pos x="55" y="40"/>
                </a:cxn>
                <a:cxn ang="0">
                  <a:pos x="53" y="35"/>
                </a:cxn>
                <a:cxn ang="0">
                  <a:pos x="53" y="30"/>
                </a:cxn>
                <a:cxn ang="0">
                  <a:pos x="52" y="23"/>
                </a:cxn>
                <a:cxn ang="0">
                  <a:pos x="52" y="20"/>
                </a:cxn>
                <a:cxn ang="0">
                  <a:pos x="53" y="17"/>
                </a:cxn>
                <a:cxn ang="0">
                  <a:pos x="53" y="11"/>
                </a:cxn>
                <a:cxn ang="0">
                  <a:pos x="55" y="6"/>
                </a:cxn>
                <a:cxn ang="0">
                  <a:pos x="58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3" y="23"/>
                </a:cxn>
                <a:cxn ang="0">
                  <a:pos x="4" y="27"/>
                </a:cxn>
                <a:cxn ang="0">
                  <a:pos x="7" y="31"/>
                </a:cxn>
                <a:cxn ang="0">
                  <a:pos x="8" y="34"/>
                </a:cxn>
                <a:cxn ang="0">
                  <a:pos x="10" y="38"/>
                </a:cxn>
                <a:cxn ang="0">
                  <a:pos x="13" y="41"/>
                </a:cxn>
                <a:cxn ang="0">
                  <a:pos x="15" y="44"/>
                </a:cxn>
                <a:cxn ang="0">
                  <a:pos x="18" y="47"/>
                </a:cxn>
                <a:cxn ang="0">
                  <a:pos x="21" y="49"/>
                </a:cxn>
                <a:cxn ang="0">
                  <a:pos x="25" y="52"/>
                </a:cxn>
                <a:cxn ang="0">
                  <a:pos x="29" y="54"/>
                </a:cxn>
                <a:cxn ang="0">
                  <a:pos x="31" y="55"/>
                </a:cxn>
                <a:cxn ang="0">
                  <a:pos x="4" y="110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6" name="Freeform 1030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/>
              <a:ahLst/>
              <a:cxnLst>
                <a:cxn ang="0">
                  <a:pos x="33" y="32"/>
                </a:cxn>
                <a:cxn ang="0">
                  <a:pos x="18" y="42"/>
                </a:cxn>
                <a:cxn ang="0">
                  <a:pos x="38" y="24"/>
                </a:cxn>
                <a:cxn ang="0">
                  <a:pos x="49" y="55"/>
                </a:cxn>
                <a:cxn ang="0">
                  <a:pos x="29" y="89"/>
                </a:cxn>
                <a:cxn ang="0">
                  <a:pos x="2" y="63"/>
                </a:cxn>
                <a:cxn ang="0">
                  <a:pos x="0" y="41"/>
                </a:cxn>
                <a:cxn ang="0">
                  <a:pos x="11" y="16"/>
                </a:cxn>
                <a:cxn ang="0">
                  <a:pos x="38" y="0"/>
                </a:cxn>
                <a:cxn ang="0">
                  <a:pos x="61" y="3"/>
                </a:cxn>
                <a:cxn ang="0">
                  <a:pos x="87" y="28"/>
                </a:cxn>
                <a:cxn ang="0">
                  <a:pos x="91" y="49"/>
                </a:cxn>
                <a:cxn ang="0">
                  <a:pos x="80" y="76"/>
                </a:cxn>
                <a:cxn ang="0">
                  <a:pos x="52" y="90"/>
                </a:cxn>
                <a:cxn ang="0">
                  <a:pos x="60" y="80"/>
                </a:cxn>
                <a:cxn ang="0">
                  <a:pos x="84" y="54"/>
                </a:cxn>
                <a:cxn ang="0">
                  <a:pos x="73" y="18"/>
                </a:cxn>
                <a:cxn ang="0">
                  <a:pos x="45" y="9"/>
                </a:cxn>
                <a:cxn ang="0">
                  <a:pos x="15" y="21"/>
                </a:cxn>
                <a:cxn ang="0">
                  <a:pos x="7" y="55"/>
                </a:cxn>
                <a:cxn ang="0">
                  <a:pos x="32" y="80"/>
                </a:cxn>
                <a:cxn ang="0">
                  <a:pos x="224" y="177"/>
                </a:cxn>
                <a:cxn ang="0">
                  <a:pos x="251" y="160"/>
                </a:cxn>
                <a:cxn ang="0">
                  <a:pos x="258" y="136"/>
                </a:cxn>
                <a:cxn ang="0">
                  <a:pos x="254" y="96"/>
                </a:cxn>
                <a:cxn ang="0">
                  <a:pos x="213" y="113"/>
                </a:cxn>
                <a:cxn ang="0">
                  <a:pos x="118" y="122"/>
                </a:cxn>
                <a:cxn ang="0">
                  <a:pos x="78" y="347"/>
                </a:cxn>
                <a:cxn ang="0">
                  <a:pos x="113" y="274"/>
                </a:cxn>
                <a:cxn ang="0">
                  <a:pos x="113" y="205"/>
                </a:cxn>
                <a:cxn ang="0">
                  <a:pos x="87" y="214"/>
                </a:cxn>
                <a:cxn ang="0">
                  <a:pos x="74" y="242"/>
                </a:cxn>
                <a:cxn ang="0">
                  <a:pos x="85" y="275"/>
                </a:cxn>
                <a:cxn ang="0">
                  <a:pos x="178" y="454"/>
                </a:cxn>
                <a:cxn ang="0">
                  <a:pos x="212" y="445"/>
                </a:cxn>
                <a:cxn ang="0">
                  <a:pos x="219" y="418"/>
                </a:cxn>
                <a:cxn ang="0">
                  <a:pos x="199" y="400"/>
                </a:cxn>
                <a:cxn ang="0">
                  <a:pos x="233" y="375"/>
                </a:cxn>
                <a:cxn ang="0">
                  <a:pos x="251" y="400"/>
                </a:cxn>
                <a:cxn ang="0">
                  <a:pos x="258" y="441"/>
                </a:cxn>
                <a:cxn ang="0">
                  <a:pos x="241" y="479"/>
                </a:cxn>
                <a:cxn ang="0">
                  <a:pos x="209" y="501"/>
                </a:cxn>
                <a:cxn ang="0">
                  <a:pos x="165" y="508"/>
                </a:cxn>
                <a:cxn ang="0">
                  <a:pos x="123" y="501"/>
                </a:cxn>
                <a:cxn ang="0">
                  <a:pos x="89" y="479"/>
                </a:cxn>
                <a:cxn ang="0">
                  <a:pos x="74" y="441"/>
                </a:cxn>
                <a:cxn ang="0">
                  <a:pos x="82" y="399"/>
                </a:cxn>
                <a:cxn ang="0">
                  <a:pos x="111" y="372"/>
                </a:cxn>
                <a:cxn ang="0">
                  <a:pos x="150" y="361"/>
                </a:cxn>
                <a:cxn ang="0">
                  <a:pos x="136" y="411"/>
                </a:cxn>
                <a:cxn ang="0">
                  <a:pos x="111" y="424"/>
                </a:cxn>
                <a:cxn ang="0">
                  <a:pos x="122" y="449"/>
                </a:cxn>
                <a:cxn ang="0">
                  <a:pos x="254" y="664"/>
                </a:cxn>
                <a:cxn ang="0">
                  <a:pos x="115" y="587"/>
                </a:cxn>
                <a:cxn ang="0">
                  <a:pos x="112" y="521"/>
                </a:cxn>
                <a:cxn ang="0">
                  <a:pos x="84" y="532"/>
                </a:cxn>
                <a:cxn ang="0">
                  <a:pos x="74" y="562"/>
                </a:cxn>
                <a:cxn ang="0">
                  <a:pos x="88" y="595"/>
                </a:cxn>
                <a:cxn ang="0">
                  <a:pos x="56" y="685"/>
                </a:cxn>
                <a:cxn ang="0">
                  <a:pos x="254" y="945"/>
                </a:cxn>
                <a:cxn ang="0">
                  <a:pos x="5" y="906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8" name="Freeform 1031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/>
              <a:ahLst/>
              <a:cxnLst>
                <a:cxn ang="0">
                  <a:pos x="106" y="103"/>
                </a:cxn>
                <a:cxn ang="0">
                  <a:pos x="104" y="94"/>
                </a:cxn>
                <a:cxn ang="0">
                  <a:pos x="104" y="89"/>
                </a:cxn>
                <a:cxn ang="0">
                  <a:pos x="103" y="85"/>
                </a:cxn>
                <a:cxn ang="0">
                  <a:pos x="100" y="80"/>
                </a:cxn>
                <a:cxn ang="0">
                  <a:pos x="98" y="76"/>
                </a:cxn>
                <a:cxn ang="0">
                  <a:pos x="94" y="72"/>
                </a:cxn>
                <a:cxn ang="0">
                  <a:pos x="89" y="68"/>
                </a:cxn>
                <a:cxn ang="0">
                  <a:pos x="84" y="66"/>
                </a:cxn>
                <a:cxn ang="0">
                  <a:pos x="79" y="65"/>
                </a:cxn>
                <a:cxn ang="0">
                  <a:pos x="73" y="65"/>
                </a:cxn>
                <a:cxn ang="0">
                  <a:pos x="66" y="65"/>
                </a:cxn>
                <a:cxn ang="0">
                  <a:pos x="62" y="68"/>
                </a:cxn>
                <a:cxn ang="0">
                  <a:pos x="58" y="69"/>
                </a:cxn>
                <a:cxn ang="0">
                  <a:pos x="54" y="73"/>
                </a:cxn>
                <a:cxn ang="0">
                  <a:pos x="51" y="78"/>
                </a:cxn>
                <a:cxn ang="0">
                  <a:pos x="48" y="82"/>
                </a:cxn>
                <a:cxn ang="0">
                  <a:pos x="47" y="86"/>
                </a:cxn>
                <a:cxn ang="0">
                  <a:pos x="45" y="92"/>
                </a:cxn>
                <a:cxn ang="0">
                  <a:pos x="44" y="96"/>
                </a:cxn>
                <a:cxn ang="0">
                  <a:pos x="44" y="114"/>
                </a:cxn>
                <a:cxn ang="0">
                  <a:pos x="0" y="83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6" y="48"/>
                </a:cxn>
                <a:cxn ang="0">
                  <a:pos x="10" y="37"/>
                </a:cxn>
                <a:cxn ang="0">
                  <a:pos x="14" y="27"/>
                </a:cxn>
                <a:cxn ang="0">
                  <a:pos x="21" y="20"/>
                </a:cxn>
                <a:cxn ang="0">
                  <a:pos x="30" y="13"/>
                </a:cxn>
                <a:cxn ang="0">
                  <a:pos x="40" y="7"/>
                </a:cxn>
                <a:cxn ang="0">
                  <a:pos x="49" y="3"/>
                </a:cxn>
                <a:cxn ang="0">
                  <a:pos x="62" y="0"/>
                </a:cxn>
                <a:cxn ang="0">
                  <a:pos x="76" y="0"/>
                </a:cxn>
                <a:cxn ang="0">
                  <a:pos x="90" y="2"/>
                </a:cxn>
                <a:cxn ang="0">
                  <a:pos x="103" y="6"/>
                </a:cxn>
                <a:cxn ang="0">
                  <a:pos x="114" y="12"/>
                </a:cxn>
                <a:cxn ang="0">
                  <a:pos x="124" y="19"/>
                </a:cxn>
                <a:cxn ang="0">
                  <a:pos x="131" y="27"/>
                </a:cxn>
                <a:cxn ang="0">
                  <a:pos x="138" y="37"/>
                </a:cxn>
                <a:cxn ang="0">
                  <a:pos x="142" y="48"/>
                </a:cxn>
                <a:cxn ang="0">
                  <a:pos x="146" y="59"/>
                </a:cxn>
                <a:cxn ang="0">
                  <a:pos x="148" y="72"/>
                </a:cxn>
                <a:cxn ang="0">
                  <a:pos x="149" y="86"/>
                </a:cxn>
                <a:cxn ang="0">
                  <a:pos x="149" y="96"/>
                </a:cxn>
                <a:cxn ang="0">
                  <a:pos x="149" y="106"/>
                </a:cxn>
                <a:cxn ang="0">
                  <a:pos x="148" y="114"/>
                </a:cxn>
                <a:cxn ang="0">
                  <a:pos x="44" y="114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9" name="Freeform 1032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/>
              <a:ahLst/>
              <a:cxnLst>
                <a:cxn ang="0">
                  <a:pos x="77" y="156"/>
                </a:cxn>
                <a:cxn ang="0">
                  <a:pos x="59" y="152"/>
                </a:cxn>
                <a:cxn ang="0">
                  <a:pos x="44" y="148"/>
                </a:cxn>
                <a:cxn ang="0">
                  <a:pos x="29" y="139"/>
                </a:cxn>
                <a:cxn ang="0">
                  <a:pos x="18" y="129"/>
                </a:cxn>
                <a:cxn ang="0">
                  <a:pos x="8" y="115"/>
                </a:cxn>
                <a:cxn ang="0">
                  <a:pos x="3" y="101"/>
                </a:cxn>
                <a:cxn ang="0">
                  <a:pos x="0" y="83"/>
                </a:cxn>
                <a:cxn ang="0">
                  <a:pos x="1" y="65"/>
                </a:cxn>
                <a:cxn ang="0">
                  <a:pos x="6" y="48"/>
                </a:cxn>
                <a:cxn ang="0">
                  <a:pos x="13" y="34"/>
                </a:cxn>
                <a:cxn ang="0">
                  <a:pos x="22" y="23"/>
                </a:cxn>
                <a:cxn ang="0">
                  <a:pos x="37" y="13"/>
                </a:cxn>
                <a:cxn ang="0">
                  <a:pos x="51" y="7"/>
                </a:cxn>
                <a:cxn ang="0">
                  <a:pos x="67" y="3"/>
                </a:cxn>
                <a:cxn ang="0">
                  <a:pos x="86" y="0"/>
                </a:cxn>
                <a:cxn ang="0">
                  <a:pos x="107" y="2"/>
                </a:cxn>
                <a:cxn ang="0">
                  <a:pos x="125" y="4"/>
                </a:cxn>
                <a:cxn ang="0">
                  <a:pos x="140" y="10"/>
                </a:cxn>
                <a:cxn ang="0">
                  <a:pos x="154" y="17"/>
                </a:cxn>
                <a:cxn ang="0">
                  <a:pos x="166" y="27"/>
                </a:cxn>
                <a:cxn ang="0">
                  <a:pos x="175" y="41"/>
                </a:cxn>
                <a:cxn ang="0">
                  <a:pos x="181" y="55"/>
                </a:cxn>
                <a:cxn ang="0">
                  <a:pos x="184" y="73"/>
                </a:cxn>
                <a:cxn ang="0">
                  <a:pos x="182" y="93"/>
                </a:cxn>
                <a:cxn ang="0">
                  <a:pos x="178" y="110"/>
                </a:cxn>
                <a:cxn ang="0">
                  <a:pos x="171" y="124"/>
                </a:cxn>
                <a:cxn ang="0">
                  <a:pos x="161" y="135"/>
                </a:cxn>
                <a:cxn ang="0">
                  <a:pos x="147" y="143"/>
                </a:cxn>
                <a:cxn ang="0">
                  <a:pos x="133" y="150"/>
                </a:cxn>
                <a:cxn ang="0">
                  <a:pos x="115" y="155"/>
                </a:cxn>
                <a:cxn ang="0">
                  <a:pos x="97" y="156"/>
                </a:cxn>
                <a:cxn ang="0">
                  <a:pos x="107" y="98"/>
                </a:cxn>
                <a:cxn ang="0">
                  <a:pos x="119" y="97"/>
                </a:cxn>
                <a:cxn ang="0">
                  <a:pos x="129" y="96"/>
                </a:cxn>
                <a:cxn ang="0">
                  <a:pos x="136" y="93"/>
                </a:cxn>
                <a:cxn ang="0">
                  <a:pos x="146" y="87"/>
                </a:cxn>
                <a:cxn ang="0">
                  <a:pos x="149" y="79"/>
                </a:cxn>
                <a:cxn ang="0">
                  <a:pos x="146" y="69"/>
                </a:cxn>
                <a:cxn ang="0">
                  <a:pos x="136" y="63"/>
                </a:cxn>
                <a:cxn ang="0">
                  <a:pos x="129" y="61"/>
                </a:cxn>
                <a:cxn ang="0">
                  <a:pos x="119" y="59"/>
                </a:cxn>
                <a:cxn ang="0">
                  <a:pos x="107" y="59"/>
                </a:cxn>
                <a:cxn ang="0">
                  <a:pos x="77" y="59"/>
                </a:cxn>
                <a:cxn ang="0">
                  <a:pos x="60" y="59"/>
                </a:cxn>
                <a:cxn ang="0">
                  <a:pos x="52" y="62"/>
                </a:cxn>
                <a:cxn ang="0">
                  <a:pos x="42" y="65"/>
                </a:cxn>
                <a:cxn ang="0">
                  <a:pos x="37" y="73"/>
                </a:cxn>
                <a:cxn ang="0">
                  <a:pos x="37" y="83"/>
                </a:cxn>
                <a:cxn ang="0">
                  <a:pos x="42" y="91"/>
                </a:cxn>
                <a:cxn ang="0">
                  <a:pos x="52" y="96"/>
                </a:cxn>
                <a:cxn ang="0">
                  <a:pos x="60" y="97"/>
                </a:cxn>
                <a:cxn ang="0">
                  <a:pos x="77" y="98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/>
            </a:p>
          </p:txBody>
        </p:sp>
      </p:grpSp>
      <p:sp>
        <p:nvSpPr>
          <p:cNvPr id="10" name="Freeform 1079"/>
          <p:cNvSpPr>
            <a:spLocks/>
          </p:cNvSpPr>
          <p:nvPr userDrawn="1"/>
        </p:nvSpPr>
        <p:spPr bwMode="auto">
          <a:xfrm>
            <a:off x="0" y="6524625"/>
            <a:ext cx="9144000" cy="333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7451725" y="6524625"/>
            <a:ext cx="1695450" cy="27781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de-DE" sz="1200" b="1" dirty="0">
                <a:solidFill>
                  <a:schemeClr val="bg1"/>
                </a:solidFill>
              </a:rPr>
              <a:t>www.prominent.com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539750" y="274638"/>
            <a:ext cx="7704138" cy="922337"/>
          </a:xfrm>
          <a:noFill/>
        </p:spPr>
        <p:txBody>
          <a:bodyPr/>
          <a:lstStyle>
            <a:lvl1pPr>
              <a:defRPr baseline="0">
                <a:solidFill>
                  <a:srgbClr val="0D2A6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4918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Freeform 1079"/>
          <p:cNvSpPr>
            <a:spLocks/>
          </p:cNvSpPr>
          <p:nvPr userDrawn="1"/>
        </p:nvSpPr>
        <p:spPr bwMode="auto">
          <a:xfrm>
            <a:off x="0" y="6524625"/>
            <a:ext cx="9144000" cy="333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9" y="0"/>
              </a:cxn>
              <a:cxn ang="0">
                <a:pos x="1199" y="0"/>
              </a:cxn>
              <a:cxn ang="0">
                <a:pos x="1798" y="0"/>
              </a:cxn>
              <a:cxn ang="0">
                <a:pos x="2397" y="0"/>
              </a:cxn>
              <a:cxn ang="0">
                <a:pos x="2997" y="0"/>
              </a:cxn>
              <a:cxn ang="0">
                <a:pos x="3596" y="0"/>
              </a:cxn>
              <a:cxn ang="0">
                <a:pos x="4195" y="0"/>
              </a:cxn>
              <a:cxn ang="0">
                <a:pos x="4795" y="0"/>
              </a:cxn>
              <a:cxn ang="0">
                <a:pos x="5394" y="0"/>
              </a:cxn>
              <a:cxn ang="0">
                <a:pos x="5993" y="0"/>
              </a:cxn>
              <a:cxn ang="0">
                <a:pos x="6592" y="0"/>
              </a:cxn>
              <a:cxn ang="0">
                <a:pos x="7192" y="0"/>
              </a:cxn>
              <a:cxn ang="0">
                <a:pos x="7791" y="0"/>
              </a:cxn>
              <a:cxn ang="0">
                <a:pos x="8390" y="0"/>
              </a:cxn>
              <a:cxn ang="0">
                <a:pos x="8990" y="0"/>
              </a:cxn>
              <a:cxn ang="0">
                <a:pos x="9589" y="0"/>
              </a:cxn>
              <a:cxn ang="0">
                <a:pos x="9589" y="281"/>
              </a:cxn>
              <a:cxn ang="0">
                <a:pos x="8990" y="281"/>
              </a:cxn>
              <a:cxn ang="0">
                <a:pos x="8390" y="281"/>
              </a:cxn>
              <a:cxn ang="0">
                <a:pos x="7791" y="281"/>
              </a:cxn>
              <a:cxn ang="0">
                <a:pos x="7192" y="281"/>
              </a:cxn>
              <a:cxn ang="0">
                <a:pos x="6592" y="281"/>
              </a:cxn>
              <a:cxn ang="0">
                <a:pos x="5993" y="281"/>
              </a:cxn>
              <a:cxn ang="0">
                <a:pos x="5394" y="281"/>
              </a:cxn>
              <a:cxn ang="0">
                <a:pos x="4795" y="281"/>
              </a:cxn>
              <a:cxn ang="0">
                <a:pos x="4195" y="281"/>
              </a:cxn>
              <a:cxn ang="0">
                <a:pos x="3596" y="281"/>
              </a:cxn>
              <a:cxn ang="0">
                <a:pos x="2997" y="281"/>
              </a:cxn>
              <a:cxn ang="0">
                <a:pos x="2397" y="281"/>
              </a:cxn>
              <a:cxn ang="0">
                <a:pos x="1798" y="281"/>
              </a:cxn>
              <a:cxn ang="0">
                <a:pos x="1199" y="281"/>
              </a:cxn>
              <a:cxn ang="0">
                <a:pos x="599" y="281"/>
              </a:cxn>
              <a:cxn ang="0">
                <a:pos x="0" y="281"/>
              </a:cxn>
              <a:cxn ang="0">
                <a:pos x="0" y="0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 dirty="0">
              <a:latin typeface="Arial" charset="0"/>
            </a:endParaRPr>
          </a:p>
        </p:txBody>
      </p:sp>
      <p:sp>
        <p:nvSpPr>
          <p:cNvPr id="136" name="Textfeld 135"/>
          <p:cNvSpPr txBox="1"/>
          <p:nvPr userDrawn="1"/>
        </p:nvSpPr>
        <p:spPr>
          <a:xfrm>
            <a:off x="6684544" y="6529430"/>
            <a:ext cx="1695450" cy="27781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de-DE" sz="1200" b="1" dirty="0">
                <a:solidFill>
                  <a:schemeClr val="bg1"/>
                </a:solidFill>
                <a:latin typeface="Arial" charset="0"/>
              </a:rPr>
              <a:t>www.prominent.com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74638"/>
            <a:ext cx="770413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484313"/>
            <a:ext cx="7704138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0" name="Freeform 11"/>
          <p:cNvSpPr>
            <a:spLocks/>
          </p:cNvSpPr>
          <p:nvPr/>
        </p:nvSpPr>
        <p:spPr bwMode="auto">
          <a:xfrm>
            <a:off x="542925" y="1052513"/>
            <a:ext cx="7700963" cy="222250"/>
          </a:xfrm>
          <a:custGeom>
            <a:avLst/>
            <a:gdLst>
              <a:gd name="T0" fmla="*/ 0 w 9589"/>
              <a:gd name="T1" fmla="*/ 0 h 281"/>
              <a:gd name="T2" fmla="*/ 475407 w 9589"/>
              <a:gd name="T3" fmla="*/ 0 h 281"/>
              <a:gd name="T4" fmla="*/ 951607 w 9589"/>
              <a:gd name="T5" fmla="*/ 0 h 281"/>
              <a:gd name="T6" fmla="*/ 1427014 w 9589"/>
              <a:gd name="T7" fmla="*/ 0 h 281"/>
              <a:gd name="T8" fmla="*/ 1902420 w 9589"/>
              <a:gd name="T9" fmla="*/ 0 h 281"/>
              <a:gd name="T10" fmla="*/ 2378621 w 9589"/>
              <a:gd name="T11" fmla="*/ 0 h 281"/>
              <a:gd name="T12" fmla="*/ 2854027 w 9589"/>
              <a:gd name="T13" fmla="*/ 0 h 281"/>
              <a:gd name="T14" fmla="*/ 3329434 w 9589"/>
              <a:gd name="T15" fmla="*/ 0 h 281"/>
              <a:gd name="T16" fmla="*/ 3805634 w 9589"/>
              <a:gd name="T17" fmla="*/ 0 h 281"/>
              <a:gd name="T18" fmla="*/ 4281041 w 9589"/>
              <a:gd name="T19" fmla="*/ 0 h 281"/>
              <a:gd name="T20" fmla="*/ 4756448 w 9589"/>
              <a:gd name="T21" fmla="*/ 0 h 281"/>
              <a:gd name="T22" fmla="*/ 5231854 w 9589"/>
              <a:gd name="T23" fmla="*/ 0 h 281"/>
              <a:gd name="T24" fmla="*/ 5708055 w 9589"/>
              <a:gd name="T25" fmla="*/ 0 h 281"/>
              <a:gd name="T26" fmla="*/ 6183461 w 9589"/>
              <a:gd name="T27" fmla="*/ 0 h 281"/>
              <a:gd name="T28" fmla="*/ 6658868 w 9589"/>
              <a:gd name="T29" fmla="*/ 0 h 281"/>
              <a:gd name="T30" fmla="*/ 7135068 w 9589"/>
              <a:gd name="T31" fmla="*/ 0 h 281"/>
              <a:gd name="T32" fmla="*/ 7610475 w 9589"/>
              <a:gd name="T33" fmla="*/ 0 h 281"/>
              <a:gd name="T34" fmla="*/ 7610475 w 9589"/>
              <a:gd name="T35" fmla="*/ 222250 h 281"/>
              <a:gd name="T36" fmla="*/ 7135068 w 9589"/>
              <a:gd name="T37" fmla="*/ 222250 h 281"/>
              <a:gd name="T38" fmla="*/ 6658868 w 9589"/>
              <a:gd name="T39" fmla="*/ 222250 h 281"/>
              <a:gd name="T40" fmla="*/ 6183461 w 9589"/>
              <a:gd name="T41" fmla="*/ 222250 h 281"/>
              <a:gd name="T42" fmla="*/ 5708055 w 9589"/>
              <a:gd name="T43" fmla="*/ 222250 h 281"/>
              <a:gd name="T44" fmla="*/ 5231854 w 9589"/>
              <a:gd name="T45" fmla="*/ 222250 h 281"/>
              <a:gd name="T46" fmla="*/ 4756448 w 9589"/>
              <a:gd name="T47" fmla="*/ 222250 h 281"/>
              <a:gd name="T48" fmla="*/ 4281041 w 9589"/>
              <a:gd name="T49" fmla="*/ 222250 h 281"/>
              <a:gd name="T50" fmla="*/ 3805634 w 9589"/>
              <a:gd name="T51" fmla="*/ 222250 h 281"/>
              <a:gd name="T52" fmla="*/ 3329434 w 9589"/>
              <a:gd name="T53" fmla="*/ 222250 h 281"/>
              <a:gd name="T54" fmla="*/ 2854027 w 9589"/>
              <a:gd name="T55" fmla="*/ 222250 h 281"/>
              <a:gd name="T56" fmla="*/ 2378621 w 9589"/>
              <a:gd name="T57" fmla="*/ 222250 h 281"/>
              <a:gd name="T58" fmla="*/ 1902420 w 9589"/>
              <a:gd name="T59" fmla="*/ 222250 h 281"/>
              <a:gd name="T60" fmla="*/ 1427014 w 9589"/>
              <a:gd name="T61" fmla="*/ 222250 h 281"/>
              <a:gd name="T62" fmla="*/ 951607 w 9589"/>
              <a:gd name="T63" fmla="*/ 222250 h 281"/>
              <a:gd name="T64" fmla="*/ 475407 w 9589"/>
              <a:gd name="T65" fmla="*/ 222250 h 281"/>
              <a:gd name="T66" fmla="*/ 0 w 9589"/>
              <a:gd name="T67" fmla="*/ 222250 h 281"/>
              <a:gd name="T68" fmla="*/ 0 w 9589"/>
              <a:gd name="T69" fmla="*/ 0 h 281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9589" h="281">
                <a:moveTo>
                  <a:pt x="0" y="0"/>
                </a:moveTo>
                <a:lnTo>
                  <a:pt x="599" y="0"/>
                </a:lnTo>
                <a:lnTo>
                  <a:pt x="1199" y="0"/>
                </a:lnTo>
                <a:lnTo>
                  <a:pt x="1798" y="0"/>
                </a:lnTo>
                <a:lnTo>
                  <a:pt x="2397" y="0"/>
                </a:lnTo>
                <a:lnTo>
                  <a:pt x="2997" y="0"/>
                </a:lnTo>
                <a:lnTo>
                  <a:pt x="3596" y="0"/>
                </a:lnTo>
                <a:lnTo>
                  <a:pt x="4195" y="0"/>
                </a:lnTo>
                <a:lnTo>
                  <a:pt x="4795" y="0"/>
                </a:lnTo>
                <a:lnTo>
                  <a:pt x="5394" y="0"/>
                </a:lnTo>
                <a:lnTo>
                  <a:pt x="5993" y="0"/>
                </a:lnTo>
                <a:lnTo>
                  <a:pt x="6592" y="0"/>
                </a:lnTo>
                <a:lnTo>
                  <a:pt x="7192" y="0"/>
                </a:lnTo>
                <a:lnTo>
                  <a:pt x="7791" y="0"/>
                </a:lnTo>
                <a:lnTo>
                  <a:pt x="8390" y="0"/>
                </a:lnTo>
                <a:lnTo>
                  <a:pt x="8990" y="0"/>
                </a:lnTo>
                <a:lnTo>
                  <a:pt x="9589" y="0"/>
                </a:lnTo>
                <a:lnTo>
                  <a:pt x="9589" y="281"/>
                </a:lnTo>
                <a:lnTo>
                  <a:pt x="8990" y="281"/>
                </a:lnTo>
                <a:lnTo>
                  <a:pt x="8390" y="281"/>
                </a:lnTo>
                <a:lnTo>
                  <a:pt x="7791" y="281"/>
                </a:lnTo>
                <a:lnTo>
                  <a:pt x="7192" y="281"/>
                </a:lnTo>
                <a:lnTo>
                  <a:pt x="6592" y="281"/>
                </a:lnTo>
                <a:lnTo>
                  <a:pt x="5993" y="281"/>
                </a:lnTo>
                <a:lnTo>
                  <a:pt x="5394" y="281"/>
                </a:lnTo>
                <a:lnTo>
                  <a:pt x="4795" y="281"/>
                </a:lnTo>
                <a:lnTo>
                  <a:pt x="4195" y="281"/>
                </a:lnTo>
                <a:lnTo>
                  <a:pt x="3596" y="281"/>
                </a:lnTo>
                <a:lnTo>
                  <a:pt x="2997" y="281"/>
                </a:lnTo>
                <a:lnTo>
                  <a:pt x="2397" y="281"/>
                </a:lnTo>
                <a:lnTo>
                  <a:pt x="1798" y="281"/>
                </a:lnTo>
                <a:lnTo>
                  <a:pt x="1199" y="281"/>
                </a:lnTo>
                <a:lnTo>
                  <a:pt x="599" y="281"/>
                </a:lnTo>
                <a:lnTo>
                  <a:pt x="0" y="281"/>
                </a:lnTo>
                <a:lnTo>
                  <a:pt x="0" y="0"/>
                </a:lnTo>
                <a:close/>
              </a:path>
            </a:pathLst>
          </a:custGeom>
          <a:solidFill>
            <a:srgbClr val="0D2A66"/>
          </a:solidFill>
          <a:ln>
            <a:noFill/>
          </a:ln>
        </p:spPr>
        <p:txBody>
          <a:bodyPr/>
          <a:lstStyle/>
          <a:p>
            <a:endParaRPr lang="de-DE"/>
          </a:p>
        </p:txBody>
      </p:sp>
      <p:grpSp>
        <p:nvGrpSpPr>
          <p:cNvPr id="1031" name="Group 59"/>
          <p:cNvGrpSpPr>
            <a:grpSpLocks/>
          </p:cNvGrpSpPr>
          <p:nvPr/>
        </p:nvGrpSpPr>
        <p:grpSpPr bwMode="auto">
          <a:xfrm>
            <a:off x="8582025" y="125413"/>
            <a:ext cx="204788" cy="1149350"/>
            <a:chOff x="5406" y="79"/>
            <a:chExt cx="129" cy="724"/>
          </a:xfrm>
        </p:grpSpPr>
        <p:sp>
          <p:nvSpPr>
            <p:cNvPr id="1076" name="Freeform 12"/>
            <p:cNvSpPr>
              <a:spLocks/>
            </p:cNvSpPr>
            <p:nvPr userDrawn="1"/>
          </p:nvSpPr>
          <p:spPr bwMode="auto">
            <a:xfrm>
              <a:off x="5444" y="658"/>
              <a:ext cx="89" cy="54"/>
            </a:xfrm>
            <a:custGeom>
              <a:avLst/>
              <a:gdLst>
                <a:gd name="T0" fmla="*/ 89 w 180"/>
                <a:gd name="T1" fmla="*/ 54 h 110"/>
                <a:gd name="T2" fmla="*/ 33 w 180"/>
                <a:gd name="T3" fmla="*/ 27 h 110"/>
                <a:gd name="T4" fmla="*/ 31 w 180"/>
                <a:gd name="T5" fmla="*/ 25 h 110"/>
                <a:gd name="T6" fmla="*/ 30 w 180"/>
                <a:gd name="T7" fmla="*/ 24 h 110"/>
                <a:gd name="T8" fmla="*/ 29 w 180"/>
                <a:gd name="T9" fmla="*/ 23 h 110"/>
                <a:gd name="T10" fmla="*/ 28 w 180"/>
                <a:gd name="T11" fmla="*/ 21 h 110"/>
                <a:gd name="T12" fmla="*/ 27 w 180"/>
                <a:gd name="T13" fmla="*/ 20 h 110"/>
                <a:gd name="T14" fmla="*/ 26 w 180"/>
                <a:gd name="T15" fmla="*/ 17 h 110"/>
                <a:gd name="T16" fmla="*/ 26 w 180"/>
                <a:gd name="T17" fmla="*/ 15 h 110"/>
                <a:gd name="T18" fmla="*/ 26 w 180"/>
                <a:gd name="T19" fmla="*/ 11 h 110"/>
                <a:gd name="T20" fmla="*/ 26 w 180"/>
                <a:gd name="T21" fmla="*/ 10 h 110"/>
                <a:gd name="T22" fmla="*/ 26 w 180"/>
                <a:gd name="T23" fmla="*/ 8 h 110"/>
                <a:gd name="T24" fmla="*/ 26 w 180"/>
                <a:gd name="T25" fmla="*/ 5 h 110"/>
                <a:gd name="T26" fmla="*/ 27 w 180"/>
                <a:gd name="T27" fmla="*/ 3 h 110"/>
                <a:gd name="T28" fmla="*/ 29 w 180"/>
                <a:gd name="T29" fmla="*/ 0 h 110"/>
                <a:gd name="T30" fmla="*/ 0 w 180"/>
                <a:gd name="T31" fmla="*/ 1 h 110"/>
                <a:gd name="T32" fmla="*/ 0 w 180"/>
                <a:gd name="T33" fmla="*/ 3 h 110"/>
                <a:gd name="T34" fmla="*/ 0 w 180"/>
                <a:gd name="T35" fmla="*/ 5 h 110"/>
                <a:gd name="T36" fmla="*/ 0 w 180"/>
                <a:gd name="T37" fmla="*/ 7 h 110"/>
                <a:gd name="T38" fmla="*/ 1 w 180"/>
                <a:gd name="T39" fmla="*/ 9 h 110"/>
                <a:gd name="T40" fmla="*/ 1 w 180"/>
                <a:gd name="T41" fmla="*/ 11 h 110"/>
                <a:gd name="T42" fmla="*/ 2 w 180"/>
                <a:gd name="T43" fmla="*/ 13 h 110"/>
                <a:gd name="T44" fmla="*/ 3 w 180"/>
                <a:gd name="T45" fmla="*/ 15 h 110"/>
                <a:gd name="T46" fmla="*/ 4 w 180"/>
                <a:gd name="T47" fmla="*/ 17 h 110"/>
                <a:gd name="T48" fmla="*/ 5 w 180"/>
                <a:gd name="T49" fmla="*/ 19 h 110"/>
                <a:gd name="T50" fmla="*/ 6 w 180"/>
                <a:gd name="T51" fmla="*/ 20 h 110"/>
                <a:gd name="T52" fmla="*/ 7 w 180"/>
                <a:gd name="T53" fmla="*/ 22 h 110"/>
                <a:gd name="T54" fmla="*/ 9 w 180"/>
                <a:gd name="T55" fmla="*/ 23 h 110"/>
                <a:gd name="T56" fmla="*/ 10 w 180"/>
                <a:gd name="T57" fmla="*/ 24 h 110"/>
                <a:gd name="T58" fmla="*/ 12 w 180"/>
                <a:gd name="T59" fmla="*/ 26 h 110"/>
                <a:gd name="T60" fmla="*/ 14 w 180"/>
                <a:gd name="T61" fmla="*/ 27 h 110"/>
                <a:gd name="T62" fmla="*/ 15 w 180"/>
                <a:gd name="T63" fmla="*/ 27 h 110"/>
                <a:gd name="T64" fmla="*/ 2 w 180"/>
                <a:gd name="T65" fmla="*/ 54 h 1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80" h="110">
                  <a:moveTo>
                    <a:pt x="4" y="110"/>
                  </a:moveTo>
                  <a:lnTo>
                    <a:pt x="180" y="110"/>
                  </a:lnTo>
                  <a:lnTo>
                    <a:pt x="180" y="54"/>
                  </a:lnTo>
                  <a:lnTo>
                    <a:pt x="66" y="54"/>
                  </a:lnTo>
                  <a:lnTo>
                    <a:pt x="65" y="52"/>
                  </a:lnTo>
                  <a:lnTo>
                    <a:pt x="63" y="51"/>
                  </a:lnTo>
                  <a:lnTo>
                    <a:pt x="62" y="49"/>
                  </a:lnTo>
                  <a:lnTo>
                    <a:pt x="60" y="49"/>
                  </a:lnTo>
                  <a:lnTo>
                    <a:pt x="59" y="48"/>
                  </a:lnTo>
                  <a:lnTo>
                    <a:pt x="58" y="47"/>
                  </a:lnTo>
                  <a:lnTo>
                    <a:pt x="58" y="45"/>
                  </a:lnTo>
                  <a:lnTo>
                    <a:pt x="56" y="42"/>
                  </a:lnTo>
                  <a:lnTo>
                    <a:pt x="55" y="41"/>
                  </a:lnTo>
                  <a:lnTo>
                    <a:pt x="55" y="40"/>
                  </a:lnTo>
                  <a:lnTo>
                    <a:pt x="53" y="37"/>
                  </a:lnTo>
                  <a:lnTo>
                    <a:pt x="53" y="35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2" y="27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4"/>
                  </a:lnTo>
                  <a:lnTo>
                    <a:pt x="53" y="11"/>
                  </a:lnTo>
                  <a:lnTo>
                    <a:pt x="55" y="9"/>
                  </a:lnTo>
                  <a:lnTo>
                    <a:pt x="55" y="6"/>
                  </a:lnTo>
                  <a:lnTo>
                    <a:pt x="56" y="3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8" y="34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1" y="40"/>
                  </a:lnTo>
                  <a:lnTo>
                    <a:pt x="13" y="41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18" y="47"/>
                  </a:lnTo>
                  <a:lnTo>
                    <a:pt x="20" y="48"/>
                  </a:lnTo>
                  <a:lnTo>
                    <a:pt x="21" y="49"/>
                  </a:lnTo>
                  <a:lnTo>
                    <a:pt x="24" y="51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1" y="55"/>
                  </a:lnTo>
                  <a:lnTo>
                    <a:pt x="4" y="55"/>
                  </a:lnTo>
                  <a:lnTo>
                    <a:pt x="4" y="110"/>
                  </a:lnTo>
                  <a:close/>
                </a:path>
              </a:pathLst>
            </a:custGeom>
            <a:solidFill>
              <a:srgbClr val="0D2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77" name="Freeform 13"/>
            <p:cNvSpPr>
              <a:spLocks noEditPoints="1"/>
            </p:cNvSpPr>
            <p:nvPr userDrawn="1"/>
          </p:nvSpPr>
          <p:spPr bwMode="auto">
            <a:xfrm>
              <a:off x="5406" y="79"/>
              <a:ext cx="129" cy="496"/>
            </a:xfrm>
            <a:custGeom>
              <a:avLst/>
              <a:gdLst>
                <a:gd name="T0" fmla="*/ 17 w 258"/>
                <a:gd name="T1" fmla="*/ 16 h 993"/>
                <a:gd name="T2" fmla="*/ 9 w 258"/>
                <a:gd name="T3" fmla="*/ 21 h 993"/>
                <a:gd name="T4" fmla="*/ 19 w 258"/>
                <a:gd name="T5" fmla="*/ 12 h 993"/>
                <a:gd name="T6" fmla="*/ 25 w 258"/>
                <a:gd name="T7" fmla="*/ 27 h 993"/>
                <a:gd name="T8" fmla="*/ 15 w 258"/>
                <a:gd name="T9" fmla="*/ 44 h 993"/>
                <a:gd name="T10" fmla="*/ 1 w 258"/>
                <a:gd name="T11" fmla="*/ 31 h 993"/>
                <a:gd name="T12" fmla="*/ 0 w 258"/>
                <a:gd name="T13" fmla="*/ 20 h 993"/>
                <a:gd name="T14" fmla="*/ 6 w 258"/>
                <a:gd name="T15" fmla="*/ 8 h 993"/>
                <a:gd name="T16" fmla="*/ 19 w 258"/>
                <a:gd name="T17" fmla="*/ 0 h 993"/>
                <a:gd name="T18" fmla="*/ 31 w 258"/>
                <a:gd name="T19" fmla="*/ 1 h 993"/>
                <a:gd name="T20" fmla="*/ 44 w 258"/>
                <a:gd name="T21" fmla="*/ 14 h 993"/>
                <a:gd name="T22" fmla="*/ 46 w 258"/>
                <a:gd name="T23" fmla="*/ 24 h 993"/>
                <a:gd name="T24" fmla="*/ 40 w 258"/>
                <a:gd name="T25" fmla="*/ 38 h 993"/>
                <a:gd name="T26" fmla="*/ 26 w 258"/>
                <a:gd name="T27" fmla="*/ 45 h 993"/>
                <a:gd name="T28" fmla="*/ 30 w 258"/>
                <a:gd name="T29" fmla="*/ 40 h 993"/>
                <a:gd name="T30" fmla="*/ 42 w 258"/>
                <a:gd name="T31" fmla="*/ 27 h 993"/>
                <a:gd name="T32" fmla="*/ 37 w 258"/>
                <a:gd name="T33" fmla="*/ 9 h 993"/>
                <a:gd name="T34" fmla="*/ 23 w 258"/>
                <a:gd name="T35" fmla="*/ 4 h 993"/>
                <a:gd name="T36" fmla="*/ 8 w 258"/>
                <a:gd name="T37" fmla="*/ 10 h 993"/>
                <a:gd name="T38" fmla="*/ 4 w 258"/>
                <a:gd name="T39" fmla="*/ 27 h 993"/>
                <a:gd name="T40" fmla="*/ 16 w 258"/>
                <a:gd name="T41" fmla="*/ 40 h 993"/>
                <a:gd name="T42" fmla="*/ 112 w 258"/>
                <a:gd name="T43" fmla="*/ 88 h 993"/>
                <a:gd name="T44" fmla="*/ 126 w 258"/>
                <a:gd name="T45" fmla="*/ 80 h 993"/>
                <a:gd name="T46" fmla="*/ 129 w 258"/>
                <a:gd name="T47" fmla="*/ 68 h 993"/>
                <a:gd name="T48" fmla="*/ 127 w 258"/>
                <a:gd name="T49" fmla="*/ 48 h 993"/>
                <a:gd name="T50" fmla="*/ 107 w 258"/>
                <a:gd name="T51" fmla="*/ 56 h 993"/>
                <a:gd name="T52" fmla="*/ 59 w 258"/>
                <a:gd name="T53" fmla="*/ 61 h 993"/>
                <a:gd name="T54" fmla="*/ 39 w 258"/>
                <a:gd name="T55" fmla="*/ 173 h 993"/>
                <a:gd name="T56" fmla="*/ 57 w 258"/>
                <a:gd name="T57" fmla="*/ 137 h 993"/>
                <a:gd name="T58" fmla="*/ 57 w 258"/>
                <a:gd name="T59" fmla="*/ 102 h 993"/>
                <a:gd name="T60" fmla="*/ 44 w 258"/>
                <a:gd name="T61" fmla="*/ 107 h 993"/>
                <a:gd name="T62" fmla="*/ 37 w 258"/>
                <a:gd name="T63" fmla="*/ 121 h 993"/>
                <a:gd name="T64" fmla="*/ 43 w 258"/>
                <a:gd name="T65" fmla="*/ 137 h 993"/>
                <a:gd name="T66" fmla="*/ 89 w 258"/>
                <a:gd name="T67" fmla="*/ 227 h 993"/>
                <a:gd name="T68" fmla="*/ 106 w 258"/>
                <a:gd name="T69" fmla="*/ 222 h 993"/>
                <a:gd name="T70" fmla="*/ 110 w 258"/>
                <a:gd name="T71" fmla="*/ 209 h 993"/>
                <a:gd name="T72" fmla="*/ 100 w 258"/>
                <a:gd name="T73" fmla="*/ 200 h 993"/>
                <a:gd name="T74" fmla="*/ 117 w 258"/>
                <a:gd name="T75" fmla="*/ 187 h 993"/>
                <a:gd name="T76" fmla="*/ 126 w 258"/>
                <a:gd name="T77" fmla="*/ 200 h 993"/>
                <a:gd name="T78" fmla="*/ 129 w 258"/>
                <a:gd name="T79" fmla="*/ 220 h 993"/>
                <a:gd name="T80" fmla="*/ 121 w 258"/>
                <a:gd name="T81" fmla="*/ 239 h 993"/>
                <a:gd name="T82" fmla="*/ 105 w 258"/>
                <a:gd name="T83" fmla="*/ 250 h 993"/>
                <a:gd name="T84" fmla="*/ 83 w 258"/>
                <a:gd name="T85" fmla="*/ 254 h 993"/>
                <a:gd name="T86" fmla="*/ 62 w 258"/>
                <a:gd name="T87" fmla="*/ 250 h 993"/>
                <a:gd name="T88" fmla="*/ 45 w 258"/>
                <a:gd name="T89" fmla="*/ 239 h 993"/>
                <a:gd name="T90" fmla="*/ 37 w 258"/>
                <a:gd name="T91" fmla="*/ 220 h 993"/>
                <a:gd name="T92" fmla="*/ 41 w 258"/>
                <a:gd name="T93" fmla="*/ 199 h 993"/>
                <a:gd name="T94" fmla="*/ 56 w 258"/>
                <a:gd name="T95" fmla="*/ 186 h 993"/>
                <a:gd name="T96" fmla="*/ 75 w 258"/>
                <a:gd name="T97" fmla="*/ 180 h 993"/>
                <a:gd name="T98" fmla="*/ 68 w 258"/>
                <a:gd name="T99" fmla="*/ 205 h 993"/>
                <a:gd name="T100" fmla="*/ 56 w 258"/>
                <a:gd name="T101" fmla="*/ 212 h 993"/>
                <a:gd name="T102" fmla="*/ 61 w 258"/>
                <a:gd name="T103" fmla="*/ 224 h 993"/>
                <a:gd name="T104" fmla="*/ 127 w 258"/>
                <a:gd name="T105" fmla="*/ 332 h 993"/>
                <a:gd name="T106" fmla="*/ 58 w 258"/>
                <a:gd name="T107" fmla="*/ 293 h 993"/>
                <a:gd name="T108" fmla="*/ 56 w 258"/>
                <a:gd name="T109" fmla="*/ 260 h 993"/>
                <a:gd name="T110" fmla="*/ 42 w 258"/>
                <a:gd name="T111" fmla="*/ 266 h 993"/>
                <a:gd name="T112" fmla="*/ 37 w 258"/>
                <a:gd name="T113" fmla="*/ 281 h 993"/>
                <a:gd name="T114" fmla="*/ 44 w 258"/>
                <a:gd name="T115" fmla="*/ 297 h 993"/>
                <a:gd name="T116" fmla="*/ 28 w 258"/>
                <a:gd name="T117" fmla="*/ 342 h 993"/>
                <a:gd name="T118" fmla="*/ 127 w 258"/>
                <a:gd name="T119" fmla="*/ 472 h 993"/>
                <a:gd name="T120" fmla="*/ 3 w 258"/>
                <a:gd name="T121" fmla="*/ 453 h 99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58" h="993">
                  <a:moveTo>
                    <a:pt x="25" y="55"/>
                  </a:moveTo>
                  <a:lnTo>
                    <a:pt x="42" y="55"/>
                  </a:lnTo>
                  <a:lnTo>
                    <a:pt x="42" y="47"/>
                  </a:lnTo>
                  <a:lnTo>
                    <a:pt x="42" y="44"/>
                  </a:lnTo>
                  <a:lnTo>
                    <a:pt x="42" y="41"/>
                  </a:lnTo>
                  <a:lnTo>
                    <a:pt x="42" y="38"/>
                  </a:lnTo>
                  <a:lnTo>
                    <a:pt x="40" y="37"/>
                  </a:lnTo>
                  <a:lnTo>
                    <a:pt x="39" y="34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1" y="32"/>
                  </a:lnTo>
                  <a:lnTo>
                    <a:pt x="28" y="34"/>
                  </a:lnTo>
                  <a:lnTo>
                    <a:pt x="26" y="37"/>
                  </a:lnTo>
                  <a:lnTo>
                    <a:pt x="25" y="38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5" y="55"/>
                  </a:lnTo>
                  <a:close/>
                  <a:moveTo>
                    <a:pt x="71" y="63"/>
                  </a:moveTo>
                  <a:lnTo>
                    <a:pt x="18" y="6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38"/>
                  </a:lnTo>
                  <a:lnTo>
                    <a:pt x="19" y="34"/>
                  </a:lnTo>
                  <a:lnTo>
                    <a:pt x="21" y="31"/>
                  </a:lnTo>
                  <a:lnTo>
                    <a:pt x="22" y="28"/>
                  </a:lnTo>
                  <a:lnTo>
                    <a:pt x="25" y="27"/>
                  </a:lnTo>
                  <a:lnTo>
                    <a:pt x="26" y="25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8" y="24"/>
                  </a:lnTo>
                  <a:lnTo>
                    <a:pt x="40" y="25"/>
                  </a:lnTo>
                  <a:lnTo>
                    <a:pt x="42" y="27"/>
                  </a:lnTo>
                  <a:lnTo>
                    <a:pt x="45" y="30"/>
                  </a:lnTo>
                  <a:lnTo>
                    <a:pt x="46" y="31"/>
                  </a:lnTo>
                  <a:lnTo>
                    <a:pt x="47" y="34"/>
                  </a:lnTo>
                  <a:lnTo>
                    <a:pt x="47" y="37"/>
                  </a:lnTo>
                  <a:lnTo>
                    <a:pt x="71" y="23"/>
                  </a:lnTo>
                  <a:lnTo>
                    <a:pt x="71" y="31"/>
                  </a:lnTo>
                  <a:lnTo>
                    <a:pt x="49" y="47"/>
                  </a:lnTo>
                  <a:lnTo>
                    <a:pt x="49" y="55"/>
                  </a:lnTo>
                  <a:lnTo>
                    <a:pt x="71" y="55"/>
                  </a:lnTo>
                  <a:lnTo>
                    <a:pt x="71" y="63"/>
                  </a:lnTo>
                  <a:close/>
                  <a:moveTo>
                    <a:pt x="45" y="90"/>
                  </a:moveTo>
                  <a:lnTo>
                    <a:pt x="43" y="90"/>
                  </a:lnTo>
                  <a:lnTo>
                    <a:pt x="40" y="90"/>
                  </a:lnTo>
                  <a:lnTo>
                    <a:pt x="38" y="90"/>
                  </a:lnTo>
                  <a:lnTo>
                    <a:pt x="36" y="90"/>
                  </a:lnTo>
                  <a:lnTo>
                    <a:pt x="33" y="89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6" y="87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19" y="83"/>
                  </a:lnTo>
                  <a:lnTo>
                    <a:pt x="15" y="80"/>
                  </a:lnTo>
                  <a:lnTo>
                    <a:pt x="12" y="77"/>
                  </a:lnTo>
                  <a:lnTo>
                    <a:pt x="9" y="75"/>
                  </a:lnTo>
                  <a:lnTo>
                    <a:pt x="7" y="70"/>
                  </a:lnTo>
                  <a:lnTo>
                    <a:pt x="5" y="66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1" y="59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5"/>
                  </a:lnTo>
                  <a:lnTo>
                    <a:pt x="5" y="23"/>
                  </a:lnTo>
                  <a:lnTo>
                    <a:pt x="8" y="18"/>
                  </a:lnTo>
                  <a:lnTo>
                    <a:pt x="11" y="16"/>
                  </a:lnTo>
                  <a:lnTo>
                    <a:pt x="14" y="11"/>
                  </a:lnTo>
                  <a:lnTo>
                    <a:pt x="18" y="9"/>
                  </a:lnTo>
                  <a:lnTo>
                    <a:pt x="21" y="7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2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7" y="6"/>
                  </a:lnTo>
                  <a:lnTo>
                    <a:pt x="71" y="9"/>
                  </a:lnTo>
                  <a:lnTo>
                    <a:pt x="74" y="10"/>
                  </a:lnTo>
                  <a:lnTo>
                    <a:pt x="78" y="14"/>
                  </a:lnTo>
                  <a:lnTo>
                    <a:pt x="81" y="17"/>
                  </a:lnTo>
                  <a:lnTo>
                    <a:pt x="82" y="20"/>
                  </a:lnTo>
                  <a:lnTo>
                    <a:pt x="85" y="24"/>
                  </a:lnTo>
                  <a:lnTo>
                    <a:pt x="87" y="28"/>
                  </a:lnTo>
                  <a:lnTo>
                    <a:pt x="88" y="30"/>
                  </a:lnTo>
                  <a:lnTo>
                    <a:pt x="88" y="32"/>
                  </a:lnTo>
                  <a:lnTo>
                    <a:pt x="89" y="34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1" y="41"/>
                  </a:lnTo>
                  <a:lnTo>
                    <a:pt x="91" y="44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1" y="49"/>
                  </a:lnTo>
                  <a:lnTo>
                    <a:pt x="91" y="52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8" y="59"/>
                  </a:lnTo>
                  <a:lnTo>
                    <a:pt x="88" y="61"/>
                  </a:lnTo>
                  <a:lnTo>
                    <a:pt x="87" y="63"/>
                  </a:lnTo>
                  <a:lnTo>
                    <a:pt x="87" y="65"/>
                  </a:lnTo>
                  <a:lnTo>
                    <a:pt x="84" y="69"/>
                  </a:lnTo>
                  <a:lnTo>
                    <a:pt x="82" y="72"/>
                  </a:lnTo>
                  <a:lnTo>
                    <a:pt x="80" y="76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68" y="84"/>
                  </a:lnTo>
                  <a:lnTo>
                    <a:pt x="66" y="86"/>
                  </a:lnTo>
                  <a:lnTo>
                    <a:pt x="63" y="87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7" y="89"/>
                  </a:lnTo>
                  <a:lnTo>
                    <a:pt x="54" y="90"/>
                  </a:lnTo>
                  <a:lnTo>
                    <a:pt x="52" y="90"/>
                  </a:lnTo>
                  <a:lnTo>
                    <a:pt x="50" y="90"/>
                  </a:lnTo>
                  <a:lnTo>
                    <a:pt x="47" y="90"/>
                  </a:lnTo>
                  <a:lnTo>
                    <a:pt x="45" y="90"/>
                  </a:lnTo>
                  <a:close/>
                  <a:moveTo>
                    <a:pt x="45" y="83"/>
                  </a:moveTo>
                  <a:lnTo>
                    <a:pt x="47" y="83"/>
                  </a:lnTo>
                  <a:lnTo>
                    <a:pt x="49" y="83"/>
                  </a:lnTo>
                  <a:lnTo>
                    <a:pt x="52" y="82"/>
                  </a:lnTo>
                  <a:lnTo>
                    <a:pt x="53" y="82"/>
                  </a:lnTo>
                  <a:lnTo>
                    <a:pt x="57" y="80"/>
                  </a:lnTo>
                  <a:lnTo>
                    <a:pt x="60" y="80"/>
                  </a:lnTo>
                  <a:lnTo>
                    <a:pt x="64" y="79"/>
                  </a:lnTo>
                  <a:lnTo>
                    <a:pt x="67" y="76"/>
                  </a:lnTo>
                  <a:lnTo>
                    <a:pt x="70" y="75"/>
                  </a:lnTo>
                  <a:lnTo>
                    <a:pt x="73" y="72"/>
                  </a:lnTo>
                  <a:lnTo>
                    <a:pt x="75" y="69"/>
                  </a:lnTo>
                  <a:lnTo>
                    <a:pt x="78" y="66"/>
                  </a:lnTo>
                  <a:lnTo>
                    <a:pt x="80" y="63"/>
                  </a:lnTo>
                  <a:lnTo>
                    <a:pt x="81" y="61"/>
                  </a:lnTo>
                  <a:lnTo>
                    <a:pt x="82" y="56"/>
                  </a:lnTo>
                  <a:lnTo>
                    <a:pt x="84" y="54"/>
                  </a:lnTo>
                  <a:lnTo>
                    <a:pt x="84" y="49"/>
                  </a:lnTo>
                  <a:lnTo>
                    <a:pt x="84" y="45"/>
                  </a:lnTo>
                  <a:lnTo>
                    <a:pt x="84" y="41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1" y="31"/>
                  </a:lnTo>
                  <a:lnTo>
                    <a:pt x="80" y="27"/>
                  </a:lnTo>
                  <a:lnTo>
                    <a:pt x="78" y="24"/>
                  </a:lnTo>
                  <a:lnTo>
                    <a:pt x="75" y="21"/>
                  </a:lnTo>
                  <a:lnTo>
                    <a:pt x="73" y="18"/>
                  </a:lnTo>
                  <a:lnTo>
                    <a:pt x="70" y="17"/>
                  </a:lnTo>
                  <a:lnTo>
                    <a:pt x="67" y="14"/>
                  </a:lnTo>
                  <a:lnTo>
                    <a:pt x="64" y="13"/>
                  </a:lnTo>
                  <a:lnTo>
                    <a:pt x="60" y="11"/>
                  </a:lnTo>
                  <a:lnTo>
                    <a:pt x="57" y="10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49" y="9"/>
                  </a:lnTo>
                  <a:lnTo>
                    <a:pt x="47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3" y="10"/>
                  </a:lnTo>
                  <a:lnTo>
                    <a:pt x="29" y="11"/>
                  </a:lnTo>
                  <a:lnTo>
                    <a:pt x="26" y="13"/>
                  </a:lnTo>
                  <a:lnTo>
                    <a:pt x="23" y="14"/>
                  </a:lnTo>
                  <a:lnTo>
                    <a:pt x="21" y="17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8" y="34"/>
                  </a:lnTo>
                  <a:lnTo>
                    <a:pt x="7" y="38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1"/>
                  </a:lnTo>
                  <a:lnTo>
                    <a:pt x="7" y="55"/>
                  </a:lnTo>
                  <a:lnTo>
                    <a:pt x="8" y="58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2" y="75"/>
                  </a:lnTo>
                  <a:lnTo>
                    <a:pt x="25" y="77"/>
                  </a:lnTo>
                  <a:lnTo>
                    <a:pt x="28" y="79"/>
                  </a:lnTo>
                  <a:lnTo>
                    <a:pt x="32" y="80"/>
                  </a:lnTo>
                  <a:lnTo>
                    <a:pt x="35" y="82"/>
                  </a:lnTo>
                  <a:lnTo>
                    <a:pt x="39" y="82"/>
                  </a:lnTo>
                  <a:lnTo>
                    <a:pt x="43" y="83"/>
                  </a:lnTo>
                  <a:lnTo>
                    <a:pt x="45" y="83"/>
                  </a:lnTo>
                  <a:close/>
                  <a:moveTo>
                    <a:pt x="118" y="178"/>
                  </a:moveTo>
                  <a:lnTo>
                    <a:pt x="213" y="178"/>
                  </a:lnTo>
                  <a:lnTo>
                    <a:pt x="216" y="178"/>
                  </a:lnTo>
                  <a:lnTo>
                    <a:pt x="219" y="178"/>
                  </a:lnTo>
                  <a:lnTo>
                    <a:pt x="221" y="177"/>
                  </a:lnTo>
                  <a:lnTo>
                    <a:pt x="224" y="177"/>
                  </a:lnTo>
                  <a:lnTo>
                    <a:pt x="227" y="177"/>
                  </a:lnTo>
                  <a:lnTo>
                    <a:pt x="230" y="176"/>
                  </a:lnTo>
                  <a:lnTo>
                    <a:pt x="231" y="176"/>
                  </a:lnTo>
                  <a:lnTo>
                    <a:pt x="234" y="174"/>
                  </a:lnTo>
                  <a:lnTo>
                    <a:pt x="235" y="174"/>
                  </a:lnTo>
                  <a:lnTo>
                    <a:pt x="240" y="171"/>
                  </a:lnTo>
                  <a:lnTo>
                    <a:pt x="242" y="170"/>
                  </a:lnTo>
                  <a:lnTo>
                    <a:pt x="245" y="167"/>
                  </a:lnTo>
                  <a:lnTo>
                    <a:pt x="248" y="164"/>
                  </a:lnTo>
                  <a:lnTo>
                    <a:pt x="251" y="160"/>
                  </a:lnTo>
                  <a:lnTo>
                    <a:pt x="252" y="157"/>
                  </a:lnTo>
                  <a:lnTo>
                    <a:pt x="254" y="155"/>
                  </a:lnTo>
                  <a:lnTo>
                    <a:pt x="255" y="153"/>
                  </a:lnTo>
                  <a:lnTo>
                    <a:pt x="255" y="150"/>
                  </a:lnTo>
                  <a:lnTo>
                    <a:pt x="255" y="149"/>
                  </a:lnTo>
                  <a:lnTo>
                    <a:pt x="256" y="146"/>
                  </a:lnTo>
                  <a:lnTo>
                    <a:pt x="256" y="143"/>
                  </a:lnTo>
                  <a:lnTo>
                    <a:pt x="256" y="142"/>
                  </a:lnTo>
                  <a:lnTo>
                    <a:pt x="258" y="139"/>
                  </a:lnTo>
                  <a:lnTo>
                    <a:pt x="258" y="136"/>
                  </a:lnTo>
                  <a:lnTo>
                    <a:pt x="258" y="134"/>
                  </a:lnTo>
                  <a:lnTo>
                    <a:pt x="258" y="131"/>
                  </a:lnTo>
                  <a:lnTo>
                    <a:pt x="258" y="127"/>
                  </a:lnTo>
                  <a:lnTo>
                    <a:pt x="258" y="121"/>
                  </a:lnTo>
                  <a:lnTo>
                    <a:pt x="256" y="117"/>
                  </a:lnTo>
                  <a:lnTo>
                    <a:pt x="256" y="111"/>
                  </a:lnTo>
                  <a:lnTo>
                    <a:pt x="256" y="105"/>
                  </a:lnTo>
                  <a:lnTo>
                    <a:pt x="255" y="101"/>
                  </a:lnTo>
                  <a:lnTo>
                    <a:pt x="255" y="98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1"/>
                  </a:lnTo>
                  <a:lnTo>
                    <a:pt x="212" y="91"/>
                  </a:lnTo>
                  <a:lnTo>
                    <a:pt x="213" y="94"/>
                  </a:lnTo>
                  <a:lnTo>
                    <a:pt x="213" y="98"/>
                  </a:lnTo>
                  <a:lnTo>
                    <a:pt x="213" y="101"/>
                  </a:lnTo>
                  <a:lnTo>
                    <a:pt x="214" y="104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3" y="113"/>
                  </a:lnTo>
                  <a:lnTo>
                    <a:pt x="212" y="115"/>
                  </a:lnTo>
                  <a:lnTo>
                    <a:pt x="210" y="117"/>
                  </a:lnTo>
                  <a:lnTo>
                    <a:pt x="209" y="120"/>
                  </a:lnTo>
                  <a:lnTo>
                    <a:pt x="206" y="121"/>
                  </a:lnTo>
                  <a:lnTo>
                    <a:pt x="203" y="122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5" y="122"/>
                  </a:lnTo>
                  <a:lnTo>
                    <a:pt x="192" y="122"/>
                  </a:lnTo>
                  <a:lnTo>
                    <a:pt x="118" y="122"/>
                  </a:lnTo>
                  <a:lnTo>
                    <a:pt x="118" y="91"/>
                  </a:lnTo>
                  <a:lnTo>
                    <a:pt x="78" y="91"/>
                  </a:lnTo>
                  <a:lnTo>
                    <a:pt x="78" y="122"/>
                  </a:lnTo>
                  <a:lnTo>
                    <a:pt x="15" y="122"/>
                  </a:lnTo>
                  <a:lnTo>
                    <a:pt x="15" y="178"/>
                  </a:lnTo>
                  <a:lnTo>
                    <a:pt x="78" y="178"/>
                  </a:lnTo>
                  <a:lnTo>
                    <a:pt x="78" y="201"/>
                  </a:lnTo>
                  <a:lnTo>
                    <a:pt x="118" y="201"/>
                  </a:lnTo>
                  <a:lnTo>
                    <a:pt x="118" y="178"/>
                  </a:lnTo>
                  <a:close/>
                  <a:moveTo>
                    <a:pt x="78" y="347"/>
                  </a:moveTo>
                  <a:lnTo>
                    <a:pt x="254" y="347"/>
                  </a:lnTo>
                  <a:lnTo>
                    <a:pt x="254" y="292"/>
                  </a:lnTo>
                  <a:lnTo>
                    <a:pt x="126" y="292"/>
                  </a:lnTo>
                  <a:lnTo>
                    <a:pt x="122" y="288"/>
                  </a:lnTo>
                  <a:lnTo>
                    <a:pt x="119" y="287"/>
                  </a:lnTo>
                  <a:lnTo>
                    <a:pt x="116" y="284"/>
                  </a:lnTo>
                  <a:lnTo>
                    <a:pt x="115" y="281"/>
                  </a:lnTo>
                  <a:lnTo>
                    <a:pt x="115" y="278"/>
                  </a:lnTo>
                  <a:lnTo>
                    <a:pt x="113" y="277"/>
                  </a:lnTo>
                  <a:lnTo>
                    <a:pt x="113" y="274"/>
                  </a:lnTo>
                  <a:lnTo>
                    <a:pt x="115" y="271"/>
                  </a:lnTo>
                  <a:lnTo>
                    <a:pt x="115" y="267"/>
                  </a:lnTo>
                  <a:lnTo>
                    <a:pt x="116" y="265"/>
                  </a:lnTo>
                  <a:lnTo>
                    <a:pt x="119" y="263"/>
                  </a:lnTo>
                  <a:lnTo>
                    <a:pt x="122" y="261"/>
                  </a:lnTo>
                  <a:lnTo>
                    <a:pt x="125" y="261"/>
                  </a:lnTo>
                  <a:lnTo>
                    <a:pt x="127" y="261"/>
                  </a:lnTo>
                  <a:lnTo>
                    <a:pt x="254" y="261"/>
                  </a:lnTo>
                  <a:lnTo>
                    <a:pt x="254" y="205"/>
                  </a:lnTo>
                  <a:lnTo>
                    <a:pt x="113" y="205"/>
                  </a:lnTo>
                  <a:lnTo>
                    <a:pt x="112" y="205"/>
                  </a:lnTo>
                  <a:lnTo>
                    <a:pt x="109" y="205"/>
                  </a:lnTo>
                  <a:lnTo>
                    <a:pt x="108" y="205"/>
                  </a:lnTo>
                  <a:lnTo>
                    <a:pt x="105" y="205"/>
                  </a:lnTo>
                  <a:lnTo>
                    <a:pt x="103" y="207"/>
                  </a:lnTo>
                  <a:lnTo>
                    <a:pt x="99" y="207"/>
                  </a:lnTo>
                  <a:lnTo>
                    <a:pt x="95" y="208"/>
                  </a:lnTo>
                  <a:lnTo>
                    <a:pt x="92" y="209"/>
                  </a:lnTo>
                  <a:lnTo>
                    <a:pt x="89" y="212"/>
                  </a:lnTo>
                  <a:lnTo>
                    <a:pt x="87" y="214"/>
                  </a:lnTo>
                  <a:lnTo>
                    <a:pt x="84" y="216"/>
                  </a:lnTo>
                  <a:lnTo>
                    <a:pt x="81" y="219"/>
                  </a:lnTo>
                  <a:lnTo>
                    <a:pt x="80" y="222"/>
                  </a:lnTo>
                  <a:lnTo>
                    <a:pt x="78" y="225"/>
                  </a:lnTo>
                  <a:lnTo>
                    <a:pt x="77" y="228"/>
                  </a:lnTo>
                  <a:lnTo>
                    <a:pt x="75" y="232"/>
                  </a:lnTo>
                  <a:lnTo>
                    <a:pt x="74" y="236"/>
                  </a:lnTo>
                  <a:lnTo>
                    <a:pt x="74" y="237"/>
                  </a:lnTo>
                  <a:lnTo>
                    <a:pt x="74" y="240"/>
                  </a:lnTo>
                  <a:lnTo>
                    <a:pt x="74" y="242"/>
                  </a:lnTo>
                  <a:lnTo>
                    <a:pt x="74" y="246"/>
                  </a:lnTo>
                  <a:lnTo>
                    <a:pt x="74" y="249"/>
                  </a:lnTo>
                  <a:lnTo>
                    <a:pt x="75" y="253"/>
                  </a:lnTo>
                  <a:lnTo>
                    <a:pt x="75" y="256"/>
                  </a:lnTo>
                  <a:lnTo>
                    <a:pt x="77" y="260"/>
                  </a:lnTo>
                  <a:lnTo>
                    <a:pt x="78" y="263"/>
                  </a:lnTo>
                  <a:lnTo>
                    <a:pt x="80" y="267"/>
                  </a:lnTo>
                  <a:lnTo>
                    <a:pt x="81" y="270"/>
                  </a:lnTo>
                  <a:lnTo>
                    <a:pt x="82" y="273"/>
                  </a:lnTo>
                  <a:lnTo>
                    <a:pt x="85" y="275"/>
                  </a:lnTo>
                  <a:lnTo>
                    <a:pt x="88" y="278"/>
                  </a:lnTo>
                  <a:lnTo>
                    <a:pt x="89" y="281"/>
                  </a:lnTo>
                  <a:lnTo>
                    <a:pt x="92" y="284"/>
                  </a:lnTo>
                  <a:lnTo>
                    <a:pt x="95" y="287"/>
                  </a:lnTo>
                  <a:lnTo>
                    <a:pt x="98" y="288"/>
                  </a:lnTo>
                  <a:lnTo>
                    <a:pt x="102" y="291"/>
                  </a:lnTo>
                  <a:lnTo>
                    <a:pt x="78" y="292"/>
                  </a:lnTo>
                  <a:lnTo>
                    <a:pt x="78" y="347"/>
                  </a:lnTo>
                  <a:close/>
                  <a:moveTo>
                    <a:pt x="178" y="360"/>
                  </a:moveTo>
                  <a:lnTo>
                    <a:pt x="178" y="454"/>
                  </a:lnTo>
                  <a:lnTo>
                    <a:pt x="182" y="454"/>
                  </a:lnTo>
                  <a:lnTo>
                    <a:pt x="185" y="454"/>
                  </a:lnTo>
                  <a:lnTo>
                    <a:pt x="188" y="452"/>
                  </a:lnTo>
                  <a:lnTo>
                    <a:pt x="192" y="452"/>
                  </a:lnTo>
                  <a:lnTo>
                    <a:pt x="195" y="452"/>
                  </a:lnTo>
                  <a:lnTo>
                    <a:pt x="199" y="451"/>
                  </a:lnTo>
                  <a:lnTo>
                    <a:pt x="202" y="451"/>
                  </a:lnTo>
                  <a:lnTo>
                    <a:pt x="205" y="449"/>
                  </a:lnTo>
                  <a:lnTo>
                    <a:pt x="209" y="448"/>
                  </a:lnTo>
                  <a:lnTo>
                    <a:pt x="212" y="445"/>
                  </a:lnTo>
                  <a:lnTo>
                    <a:pt x="213" y="444"/>
                  </a:lnTo>
                  <a:lnTo>
                    <a:pt x="216" y="441"/>
                  </a:lnTo>
                  <a:lnTo>
                    <a:pt x="217" y="438"/>
                  </a:lnTo>
                  <a:lnTo>
                    <a:pt x="219" y="435"/>
                  </a:lnTo>
                  <a:lnTo>
                    <a:pt x="220" y="433"/>
                  </a:lnTo>
                  <a:lnTo>
                    <a:pt x="220" y="428"/>
                  </a:lnTo>
                  <a:lnTo>
                    <a:pt x="220" y="426"/>
                  </a:lnTo>
                  <a:lnTo>
                    <a:pt x="220" y="423"/>
                  </a:lnTo>
                  <a:lnTo>
                    <a:pt x="219" y="421"/>
                  </a:lnTo>
                  <a:lnTo>
                    <a:pt x="219" y="418"/>
                  </a:lnTo>
                  <a:lnTo>
                    <a:pt x="217" y="416"/>
                  </a:lnTo>
                  <a:lnTo>
                    <a:pt x="216" y="414"/>
                  </a:lnTo>
                  <a:lnTo>
                    <a:pt x="214" y="411"/>
                  </a:lnTo>
                  <a:lnTo>
                    <a:pt x="213" y="409"/>
                  </a:lnTo>
                  <a:lnTo>
                    <a:pt x="210" y="407"/>
                  </a:lnTo>
                  <a:lnTo>
                    <a:pt x="207" y="406"/>
                  </a:lnTo>
                  <a:lnTo>
                    <a:pt x="206" y="404"/>
                  </a:lnTo>
                  <a:lnTo>
                    <a:pt x="203" y="403"/>
                  </a:lnTo>
                  <a:lnTo>
                    <a:pt x="202" y="402"/>
                  </a:lnTo>
                  <a:lnTo>
                    <a:pt x="199" y="400"/>
                  </a:lnTo>
                  <a:lnTo>
                    <a:pt x="196" y="400"/>
                  </a:lnTo>
                  <a:lnTo>
                    <a:pt x="210" y="362"/>
                  </a:lnTo>
                  <a:lnTo>
                    <a:pt x="214" y="364"/>
                  </a:lnTo>
                  <a:lnTo>
                    <a:pt x="217" y="365"/>
                  </a:lnTo>
                  <a:lnTo>
                    <a:pt x="221" y="367"/>
                  </a:lnTo>
                  <a:lnTo>
                    <a:pt x="224" y="369"/>
                  </a:lnTo>
                  <a:lnTo>
                    <a:pt x="227" y="371"/>
                  </a:lnTo>
                  <a:lnTo>
                    <a:pt x="228" y="372"/>
                  </a:lnTo>
                  <a:lnTo>
                    <a:pt x="231" y="374"/>
                  </a:lnTo>
                  <a:lnTo>
                    <a:pt x="233" y="375"/>
                  </a:lnTo>
                  <a:lnTo>
                    <a:pt x="235" y="378"/>
                  </a:lnTo>
                  <a:lnTo>
                    <a:pt x="237" y="379"/>
                  </a:lnTo>
                  <a:lnTo>
                    <a:pt x="238" y="382"/>
                  </a:lnTo>
                  <a:lnTo>
                    <a:pt x="241" y="383"/>
                  </a:lnTo>
                  <a:lnTo>
                    <a:pt x="242" y="386"/>
                  </a:lnTo>
                  <a:lnTo>
                    <a:pt x="245" y="389"/>
                  </a:lnTo>
                  <a:lnTo>
                    <a:pt x="247" y="392"/>
                  </a:lnTo>
                  <a:lnTo>
                    <a:pt x="248" y="395"/>
                  </a:lnTo>
                  <a:lnTo>
                    <a:pt x="249" y="397"/>
                  </a:lnTo>
                  <a:lnTo>
                    <a:pt x="251" y="400"/>
                  </a:lnTo>
                  <a:lnTo>
                    <a:pt x="252" y="403"/>
                  </a:lnTo>
                  <a:lnTo>
                    <a:pt x="254" y="407"/>
                  </a:lnTo>
                  <a:lnTo>
                    <a:pt x="255" y="410"/>
                  </a:lnTo>
                  <a:lnTo>
                    <a:pt x="256" y="414"/>
                  </a:lnTo>
                  <a:lnTo>
                    <a:pt x="256" y="418"/>
                  </a:lnTo>
                  <a:lnTo>
                    <a:pt x="258" y="423"/>
                  </a:lnTo>
                  <a:lnTo>
                    <a:pt x="258" y="427"/>
                  </a:lnTo>
                  <a:lnTo>
                    <a:pt x="258" y="431"/>
                  </a:lnTo>
                  <a:lnTo>
                    <a:pt x="258" y="437"/>
                  </a:lnTo>
                  <a:lnTo>
                    <a:pt x="258" y="441"/>
                  </a:lnTo>
                  <a:lnTo>
                    <a:pt x="256" y="445"/>
                  </a:lnTo>
                  <a:lnTo>
                    <a:pt x="255" y="451"/>
                  </a:lnTo>
                  <a:lnTo>
                    <a:pt x="255" y="455"/>
                  </a:lnTo>
                  <a:lnTo>
                    <a:pt x="254" y="458"/>
                  </a:lnTo>
                  <a:lnTo>
                    <a:pt x="252" y="462"/>
                  </a:lnTo>
                  <a:lnTo>
                    <a:pt x="251" y="466"/>
                  </a:lnTo>
                  <a:lnTo>
                    <a:pt x="248" y="469"/>
                  </a:lnTo>
                  <a:lnTo>
                    <a:pt x="247" y="473"/>
                  </a:lnTo>
                  <a:lnTo>
                    <a:pt x="244" y="476"/>
                  </a:lnTo>
                  <a:lnTo>
                    <a:pt x="241" y="479"/>
                  </a:lnTo>
                  <a:lnTo>
                    <a:pt x="238" y="482"/>
                  </a:lnTo>
                  <a:lnTo>
                    <a:pt x="235" y="484"/>
                  </a:lnTo>
                  <a:lnTo>
                    <a:pt x="233" y="487"/>
                  </a:lnTo>
                  <a:lnTo>
                    <a:pt x="230" y="490"/>
                  </a:lnTo>
                  <a:lnTo>
                    <a:pt x="227" y="493"/>
                  </a:lnTo>
                  <a:lnTo>
                    <a:pt x="223" y="494"/>
                  </a:lnTo>
                  <a:lnTo>
                    <a:pt x="220" y="497"/>
                  </a:lnTo>
                  <a:lnTo>
                    <a:pt x="216" y="499"/>
                  </a:lnTo>
                  <a:lnTo>
                    <a:pt x="213" y="500"/>
                  </a:lnTo>
                  <a:lnTo>
                    <a:pt x="209" y="501"/>
                  </a:lnTo>
                  <a:lnTo>
                    <a:pt x="205" y="503"/>
                  </a:lnTo>
                  <a:lnTo>
                    <a:pt x="200" y="504"/>
                  </a:lnTo>
                  <a:lnTo>
                    <a:pt x="196" y="506"/>
                  </a:lnTo>
                  <a:lnTo>
                    <a:pt x="192" y="507"/>
                  </a:lnTo>
                  <a:lnTo>
                    <a:pt x="188" y="507"/>
                  </a:lnTo>
                  <a:lnTo>
                    <a:pt x="183" y="508"/>
                  </a:lnTo>
                  <a:lnTo>
                    <a:pt x="179" y="508"/>
                  </a:lnTo>
                  <a:lnTo>
                    <a:pt x="175" y="508"/>
                  </a:lnTo>
                  <a:lnTo>
                    <a:pt x="169" y="508"/>
                  </a:lnTo>
                  <a:lnTo>
                    <a:pt x="165" y="508"/>
                  </a:lnTo>
                  <a:lnTo>
                    <a:pt x="161" y="508"/>
                  </a:lnTo>
                  <a:lnTo>
                    <a:pt x="157" y="508"/>
                  </a:lnTo>
                  <a:lnTo>
                    <a:pt x="151" y="508"/>
                  </a:lnTo>
                  <a:lnTo>
                    <a:pt x="147" y="508"/>
                  </a:lnTo>
                  <a:lnTo>
                    <a:pt x="143" y="507"/>
                  </a:lnTo>
                  <a:lnTo>
                    <a:pt x="139" y="506"/>
                  </a:lnTo>
                  <a:lnTo>
                    <a:pt x="134" y="506"/>
                  </a:lnTo>
                  <a:lnTo>
                    <a:pt x="130" y="504"/>
                  </a:lnTo>
                  <a:lnTo>
                    <a:pt x="126" y="503"/>
                  </a:lnTo>
                  <a:lnTo>
                    <a:pt x="123" y="501"/>
                  </a:lnTo>
                  <a:lnTo>
                    <a:pt x="119" y="500"/>
                  </a:lnTo>
                  <a:lnTo>
                    <a:pt x="115" y="499"/>
                  </a:lnTo>
                  <a:lnTo>
                    <a:pt x="112" y="496"/>
                  </a:lnTo>
                  <a:lnTo>
                    <a:pt x="108" y="494"/>
                  </a:lnTo>
                  <a:lnTo>
                    <a:pt x="105" y="491"/>
                  </a:lnTo>
                  <a:lnTo>
                    <a:pt x="101" y="490"/>
                  </a:lnTo>
                  <a:lnTo>
                    <a:pt x="98" y="487"/>
                  </a:lnTo>
                  <a:lnTo>
                    <a:pt x="95" y="484"/>
                  </a:lnTo>
                  <a:lnTo>
                    <a:pt x="92" y="482"/>
                  </a:lnTo>
                  <a:lnTo>
                    <a:pt x="89" y="479"/>
                  </a:lnTo>
                  <a:lnTo>
                    <a:pt x="88" y="476"/>
                  </a:lnTo>
                  <a:lnTo>
                    <a:pt x="85" y="473"/>
                  </a:lnTo>
                  <a:lnTo>
                    <a:pt x="84" y="469"/>
                  </a:lnTo>
                  <a:lnTo>
                    <a:pt x="81" y="466"/>
                  </a:lnTo>
                  <a:lnTo>
                    <a:pt x="80" y="462"/>
                  </a:lnTo>
                  <a:lnTo>
                    <a:pt x="78" y="458"/>
                  </a:lnTo>
                  <a:lnTo>
                    <a:pt x="77" y="455"/>
                  </a:lnTo>
                  <a:lnTo>
                    <a:pt x="75" y="451"/>
                  </a:lnTo>
                  <a:lnTo>
                    <a:pt x="75" y="447"/>
                  </a:lnTo>
                  <a:lnTo>
                    <a:pt x="74" y="441"/>
                  </a:lnTo>
                  <a:lnTo>
                    <a:pt x="74" y="437"/>
                  </a:lnTo>
                  <a:lnTo>
                    <a:pt x="74" y="433"/>
                  </a:lnTo>
                  <a:lnTo>
                    <a:pt x="74" y="427"/>
                  </a:lnTo>
                  <a:lnTo>
                    <a:pt x="74" y="423"/>
                  </a:lnTo>
                  <a:lnTo>
                    <a:pt x="75" y="418"/>
                  </a:lnTo>
                  <a:lnTo>
                    <a:pt x="77" y="414"/>
                  </a:lnTo>
                  <a:lnTo>
                    <a:pt x="77" y="410"/>
                  </a:lnTo>
                  <a:lnTo>
                    <a:pt x="78" y="406"/>
                  </a:lnTo>
                  <a:lnTo>
                    <a:pt x="81" y="402"/>
                  </a:lnTo>
                  <a:lnTo>
                    <a:pt x="82" y="399"/>
                  </a:lnTo>
                  <a:lnTo>
                    <a:pt x="84" y="395"/>
                  </a:lnTo>
                  <a:lnTo>
                    <a:pt x="87" y="392"/>
                  </a:lnTo>
                  <a:lnTo>
                    <a:pt x="89" y="389"/>
                  </a:lnTo>
                  <a:lnTo>
                    <a:pt x="91" y="386"/>
                  </a:lnTo>
                  <a:lnTo>
                    <a:pt x="94" y="383"/>
                  </a:lnTo>
                  <a:lnTo>
                    <a:pt x="96" y="381"/>
                  </a:lnTo>
                  <a:lnTo>
                    <a:pt x="101" y="378"/>
                  </a:lnTo>
                  <a:lnTo>
                    <a:pt x="103" y="376"/>
                  </a:lnTo>
                  <a:lnTo>
                    <a:pt x="106" y="374"/>
                  </a:lnTo>
                  <a:lnTo>
                    <a:pt x="111" y="372"/>
                  </a:lnTo>
                  <a:lnTo>
                    <a:pt x="113" y="371"/>
                  </a:lnTo>
                  <a:lnTo>
                    <a:pt x="118" y="369"/>
                  </a:lnTo>
                  <a:lnTo>
                    <a:pt x="122" y="367"/>
                  </a:lnTo>
                  <a:lnTo>
                    <a:pt x="125" y="367"/>
                  </a:lnTo>
                  <a:lnTo>
                    <a:pt x="129" y="365"/>
                  </a:lnTo>
                  <a:lnTo>
                    <a:pt x="133" y="364"/>
                  </a:lnTo>
                  <a:lnTo>
                    <a:pt x="137" y="362"/>
                  </a:lnTo>
                  <a:lnTo>
                    <a:pt x="141" y="362"/>
                  </a:lnTo>
                  <a:lnTo>
                    <a:pt x="146" y="361"/>
                  </a:lnTo>
                  <a:lnTo>
                    <a:pt x="150" y="361"/>
                  </a:lnTo>
                  <a:lnTo>
                    <a:pt x="154" y="361"/>
                  </a:lnTo>
                  <a:lnTo>
                    <a:pt x="158" y="360"/>
                  </a:lnTo>
                  <a:lnTo>
                    <a:pt x="162" y="360"/>
                  </a:lnTo>
                  <a:lnTo>
                    <a:pt x="167" y="360"/>
                  </a:lnTo>
                  <a:lnTo>
                    <a:pt x="178" y="360"/>
                  </a:lnTo>
                  <a:close/>
                  <a:moveTo>
                    <a:pt x="146" y="454"/>
                  </a:moveTo>
                  <a:lnTo>
                    <a:pt x="146" y="411"/>
                  </a:lnTo>
                  <a:lnTo>
                    <a:pt x="141" y="411"/>
                  </a:lnTo>
                  <a:lnTo>
                    <a:pt x="139" y="411"/>
                  </a:lnTo>
                  <a:lnTo>
                    <a:pt x="136" y="411"/>
                  </a:lnTo>
                  <a:lnTo>
                    <a:pt x="133" y="413"/>
                  </a:lnTo>
                  <a:lnTo>
                    <a:pt x="130" y="413"/>
                  </a:lnTo>
                  <a:lnTo>
                    <a:pt x="126" y="413"/>
                  </a:lnTo>
                  <a:lnTo>
                    <a:pt x="123" y="414"/>
                  </a:lnTo>
                  <a:lnTo>
                    <a:pt x="122" y="414"/>
                  </a:lnTo>
                  <a:lnTo>
                    <a:pt x="119" y="416"/>
                  </a:lnTo>
                  <a:lnTo>
                    <a:pt x="116" y="417"/>
                  </a:lnTo>
                  <a:lnTo>
                    <a:pt x="113" y="420"/>
                  </a:lnTo>
                  <a:lnTo>
                    <a:pt x="112" y="423"/>
                  </a:lnTo>
                  <a:lnTo>
                    <a:pt x="111" y="424"/>
                  </a:lnTo>
                  <a:lnTo>
                    <a:pt x="111" y="427"/>
                  </a:lnTo>
                  <a:lnTo>
                    <a:pt x="109" y="431"/>
                  </a:lnTo>
                  <a:lnTo>
                    <a:pt x="109" y="434"/>
                  </a:lnTo>
                  <a:lnTo>
                    <a:pt x="111" y="437"/>
                  </a:lnTo>
                  <a:lnTo>
                    <a:pt x="111" y="440"/>
                  </a:lnTo>
                  <a:lnTo>
                    <a:pt x="112" y="441"/>
                  </a:lnTo>
                  <a:lnTo>
                    <a:pt x="113" y="444"/>
                  </a:lnTo>
                  <a:lnTo>
                    <a:pt x="116" y="447"/>
                  </a:lnTo>
                  <a:lnTo>
                    <a:pt x="119" y="448"/>
                  </a:lnTo>
                  <a:lnTo>
                    <a:pt x="122" y="449"/>
                  </a:lnTo>
                  <a:lnTo>
                    <a:pt x="123" y="449"/>
                  </a:lnTo>
                  <a:lnTo>
                    <a:pt x="126" y="451"/>
                  </a:lnTo>
                  <a:lnTo>
                    <a:pt x="130" y="452"/>
                  </a:lnTo>
                  <a:lnTo>
                    <a:pt x="133" y="452"/>
                  </a:lnTo>
                  <a:lnTo>
                    <a:pt x="136" y="452"/>
                  </a:lnTo>
                  <a:lnTo>
                    <a:pt x="139" y="452"/>
                  </a:lnTo>
                  <a:lnTo>
                    <a:pt x="141" y="454"/>
                  </a:lnTo>
                  <a:lnTo>
                    <a:pt x="146" y="454"/>
                  </a:lnTo>
                  <a:close/>
                  <a:moveTo>
                    <a:pt x="78" y="664"/>
                  </a:moveTo>
                  <a:lnTo>
                    <a:pt x="254" y="664"/>
                  </a:lnTo>
                  <a:lnTo>
                    <a:pt x="254" y="608"/>
                  </a:lnTo>
                  <a:lnTo>
                    <a:pt x="126" y="608"/>
                  </a:lnTo>
                  <a:lnTo>
                    <a:pt x="122" y="605"/>
                  </a:lnTo>
                  <a:lnTo>
                    <a:pt x="119" y="602"/>
                  </a:lnTo>
                  <a:lnTo>
                    <a:pt x="116" y="601"/>
                  </a:lnTo>
                  <a:lnTo>
                    <a:pt x="115" y="598"/>
                  </a:lnTo>
                  <a:lnTo>
                    <a:pt x="115" y="595"/>
                  </a:lnTo>
                  <a:lnTo>
                    <a:pt x="113" y="593"/>
                  </a:lnTo>
                  <a:lnTo>
                    <a:pt x="113" y="591"/>
                  </a:lnTo>
                  <a:lnTo>
                    <a:pt x="115" y="587"/>
                  </a:lnTo>
                  <a:lnTo>
                    <a:pt x="115" y="584"/>
                  </a:lnTo>
                  <a:lnTo>
                    <a:pt x="116" y="581"/>
                  </a:lnTo>
                  <a:lnTo>
                    <a:pt x="119" y="580"/>
                  </a:lnTo>
                  <a:lnTo>
                    <a:pt x="122" y="579"/>
                  </a:lnTo>
                  <a:lnTo>
                    <a:pt x="125" y="577"/>
                  </a:lnTo>
                  <a:lnTo>
                    <a:pt x="127" y="577"/>
                  </a:lnTo>
                  <a:lnTo>
                    <a:pt x="254" y="577"/>
                  </a:lnTo>
                  <a:lnTo>
                    <a:pt x="254" y="521"/>
                  </a:lnTo>
                  <a:lnTo>
                    <a:pt x="113" y="521"/>
                  </a:lnTo>
                  <a:lnTo>
                    <a:pt x="112" y="521"/>
                  </a:lnTo>
                  <a:lnTo>
                    <a:pt x="109" y="522"/>
                  </a:lnTo>
                  <a:lnTo>
                    <a:pt x="108" y="522"/>
                  </a:lnTo>
                  <a:lnTo>
                    <a:pt x="105" y="522"/>
                  </a:lnTo>
                  <a:lnTo>
                    <a:pt x="103" y="522"/>
                  </a:lnTo>
                  <a:lnTo>
                    <a:pt x="99" y="524"/>
                  </a:lnTo>
                  <a:lnTo>
                    <a:pt x="95" y="525"/>
                  </a:lnTo>
                  <a:lnTo>
                    <a:pt x="92" y="527"/>
                  </a:lnTo>
                  <a:lnTo>
                    <a:pt x="89" y="528"/>
                  </a:lnTo>
                  <a:lnTo>
                    <a:pt x="87" y="531"/>
                  </a:lnTo>
                  <a:lnTo>
                    <a:pt x="84" y="532"/>
                  </a:lnTo>
                  <a:lnTo>
                    <a:pt x="81" y="535"/>
                  </a:lnTo>
                  <a:lnTo>
                    <a:pt x="80" y="538"/>
                  </a:lnTo>
                  <a:lnTo>
                    <a:pt x="78" y="542"/>
                  </a:lnTo>
                  <a:lnTo>
                    <a:pt x="77" y="545"/>
                  </a:lnTo>
                  <a:lnTo>
                    <a:pt x="75" y="549"/>
                  </a:lnTo>
                  <a:lnTo>
                    <a:pt x="74" y="552"/>
                  </a:lnTo>
                  <a:lnTo>
                    <a:pt x="74" y="555"/>
                  </a:lnTo>
                  <a:lnTo>
                    <a:pt x="74" y="556"/>
                  </a:lnTo>
                  <a:lnTo>
                    <a:pt x="74" y="559"/>
                  </a:lnTo>
                  <a:lnTo>
                    <a:pt x="74" y="562"/>
                  </a:lnTo>
                  <a:lnTo>
                    <a:pt x="74" y="566"/>
                  </a:lnTo>
                  <a:lnTo>
                    <a:pt x="75" y="569"/>
                  </a:lnTo>
                  <a:lnTo>
                    <a:pt x="75" y="573"/>
                  </a:lnTo>
                  <a:lnTo>
                    <a:pt x="77" y="576"/>
                  </a:lnTo>
                  <a:lnTo>
                    <a:pt x="78" y="580"/>
                  </a:lnTo>
                  <a:lnTo>
                    <a:pt x="80" y="583"/>
                  </a:lnTo>
                  <a:lnTo>
                    <a:pt x="81" y="586"/>
                  </a:lnTo>
                  <a:lnTo>
                    <a:pt x="82" y="590"/>
                  </a:lnTo>
                  <a:lnTo>
                    <a:pt x="85" y="593"/>
                  </a:lnTo>
                  <a:lnTo>
                    <a:pt x="88" y="595"/>
                  </a:lnTo>
                  <a:lnTo>
                    <a:pt x="89" y="598"/>
                  </a:lnTo>
                  <a:lnTo>
                    <a:pt x="92" y="601"/>
                  </a:lnTo>
                  <a:lnTo>
                    <a:pt x="95" y="602"/>
                  </a:lnTo>
                  <a:lnTo>
                    <a:pt x="98" y="605"/>
                  </a:lnTo>
                  <a:lnTo>
                    <a:pt x="102" y="608"/>
                  </a:lnTo>
                  <a:lnTo>
                    <a:pt x="78" y="608"/>
                  </a:lnTo>
                  <a:lnTo>
                    <a:pt x="78" y="664"/>
                  </a:lnTo>
                  <a:close/>
                  <a:moveTo>
                    <a:pt x="5" y="740"/>
                  </a:moveTo>
                  <a:lnTo>
                    <a:pt x="56" y="740"/>
                  </a:lnTo>
                  <a:lnTo>
                    <a:pt x="56" y="685"/>
                  </a:lnTo>
                  <a:lnTo>
                    <a:pt x="5" y="685"/>
                  </a:lnTo>
                  <a:lnTo>
                    <a:pt x="5" y="740"/>
                  </a:lnTo>
                  <a:close/>
                  <a:moveTo>
                    <a:pt x="78" y="740"/>
                  </a:moveTo>
                  <a:lnTo>
                    <a:pt x="254" y="740"/>
                  </a:lnTo>
                  <a:lnTo>
                    <a:pt x="254" y="685"/>
                  </a:lnTo>
                  <a:lnTo>
                    <a:pt x="78" y="685"/>
                  </a:lnTo>
                  <a:lnTo>
                    <a:pt x="78" y="740"/>
                  </a:lnTo>
                  <a:close/>
                  <a:moveTo>
                    <a:pt x="5" y="993"/>
                  </a:moveTo>
                  <a:lnTo>
                    <a:pt x="254" y="993"/>
                  </a:lnTo>
                  <a:lnTo>
                    <a:pt x="254" y="945"/>
                  </a:lnTo>
                  <a:lnTo>
                    <a:pt x="64" y="945"/>
                  </a:lnTo>
                  <a:lnTo>
                    <a:pt x="254" y="906"/>
                  </a:lnTo>
                  <a:lnTo>
                    <a:pt x="254" y="868"/>
                  </a:lnTo>
                  <a:lnTo>
                    <a:pt x="70" y="826"/>
                  </a:lnTo>
                  <a:lnTo>
                    <a:pt x="254" y="824"/>
                  </a:lnTo>
                  <a:lnTo>
                    <a:pt x="254" y="762"/>
                  </a:lnTo>
                  <a:lnTo>
                    <a:pt x="5" y="762"/>
                  </a:lnTo>
                  <a:lnTo>
                    <a:pt x="5" y="847"/>
                  </a:lnTo>
                  <a:lnTo>
                    <a:pt x="144" y="877"/>
                  </a:lnTo>
                  <a:lnTo>
                    <a:pt x="5" y="906"/>
                  </a:lnTo>
                  <a:lnTo>
                    <a:pt x="5" y="993"/>
                  </a:lnTo>
                  <a:close/>
                </a:path>
              </a:pathLst>
            </a:custGeom>
            <a:solidFill>
              <a:srgbClr val="0D2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78" name="Freeform 14"/>
            <p:cNvSpPr>
              <a:spLocks/>
            </p:cNvSpPr>
            <p:nvPr userDrawn="1"/>
          </p:nvSpPr>
          <p:spPr bwMode="auto">
            <a:xfrm>
              <a:off x="5409" y="715"/>
              <a:ext cx="124" cy="88"/>
            </a:xfrm>
            <a:custGeom>
              <a:avLst/>
              <a:gdLst>
                <a:gd name="T0" fmla="*/ 53 w 249"/>
                <a:gd name="T1" fmla="*/ 52 h 176"/>
                <a:gd name="T2" fmla="*/ 52 w 249"/>
                <a:gd name="T3" fmla="*/ 47 h 176"/>
                <a:gd name="T4" fmla="*/ 52 w 249"/>
                <a:gd name="T5" fmla="*/ 45 h 176"/>
                <a:gd name="T6" fmla="*/ 51 w 249"/>
                <a:gd name="T7" fmla="*/ 43 h 176"/>
                <a:gd name="T8" fmla="*/ 50 w 249"/>
                <a:gd name="T9" fmla="*/ 40 h 176"/>
                <a:gd name="T10" fmla="*/ 49 w 249"/>
                <a:gd name="T11" fmla="*/ 38 h 176"/>
                <a:gd name="T12" fmla="*/ 47 w 249"/>
                <a:gd name="T13" fmla="*/ 36 h 176"/>
                <a:gd name="T14" fmla="*/ 44 w 249"/>
                <a:gd name="T15" fmla="*/ 34 h 176"/>
                <a:gd name="T16" fmla="*/ 42 w 249"/>
                <a:gd name="T17" fmla="*/ 33 h 176"/>
                <a:gd name="T18" fmla="*/ 39 w 249"/>
                <a:gd name="T19" fmla="*/ 33 h 176"/>
                <a:gd name="T20" fmla="*/ 36 w 249"/>
                <a:gd name="T21" fmla="*/ 33 h 176"/>
                <a:gd name="T22" fmla="*/ 33 w 249"/>
                <a:gd name="T23" fmla="*/ 33 h 176"/>
                <a:gd name="T24" fmla="*/ 31 w 249"/>
                <a:gd name="T25" fmla="*/ 34 h 176"/>
                <a:gd name="T26" fmla="*/ 29 w 249"/>
                <a:gd name="T27" fmla="*/ 35 h 176"/>
                <a:gd name="T28" fmla="*/ 27 w 249"/>
                <a:gd name="T29" fmla="*/ 37 h 176"/>
                <a:gd name="T30" fmla="*/ 25 w 249"/>
                <a:gd name="T31" fmla="*/ 39 h 176"/>
                <a:gd name="T32" fmla="*/ 24 w 249"/>
                <a:gd name="T33" fmla="*/ 41 h 176"/>
                <a:gd name="T34" fmla="*/ 23 w 249"/>
                <a:gd name="T35" fmla="*/ 43 h 176"/>
                <a:gd name="T36" fmla="*/ 22 w 249"/>
                <a:gd name="T37" fmla="*/ 46 h 176"/>
                <a:gd name="T38" fmla="*/ 22 w 249"/>
                <a:gd name="T39" fmla="*/ 48 h 176"/>
                <a:gd name="T40" fmla="*/ 22 w 249"/>
                <a:gd name="T41" fmla="*/ 57 h 176"/>
                <a:gd name="T42" fmla="*/ 0 w 249"/>
                <a:gd name="T43" fmla="*/ 42 h 176"/>
                <a:gd name="T44" fmla="*/ 0 w 249"/>
                <a:gd name="T45" fmla="*/ 35 h 176"/>
                <a:gd name="T46" fmla="*/ 1 w 249"/>
                <a:gd name="T47" fmla="*/ 30 h 176"/>
                <a:gd name="T48" fmla="*/ 3 w 249"/>
                <a:gd name="T49" fmla="*/ 24 h 176"/>
                <a:gd name="T50" fmla="*/ 5 w 249"/>
                <a:gd name="T51" fmla="*/ 19 h 176"/>
                <a:gd name="T52" fmla="*/ 7 w 249"/>
                <a:gd name="T53" fmla="*/ 14 h 176"/>
                <a:gd name="T54" fmla="*/ 10 w 249"/>
                <a:gd name="T55" fmla="*/ 10 h 176"/>
                <a:gd name="T56" fmla="*/ 15 w 249"/>
                <a:gd name="T57" fmla="*/ 7 h 176"/>
                <a:gd name="T58" fmla="*/ 20 w 249"/>
                <a:gd name="T59" fmla="*/ 4 h 176"/>
                <a:gd name="T60" fmla="*/ 24 w 249"/>
                <a:gd name="T61" fmla="*/ 2 h 176"/>
                <a:gd name="T62" fmla="*/ 31 w 249"/>
                <a:gd name="T63" fmla="*/ 0 h 176"/>
                <a:gd name="T64" fmla="*/ 38 w 249"/>
                <a:gd name="T65" fmla="*/ 0 h 176"/>
                <a:gd name="T66" fmla="*/ 45 w 249"/>
                <a:gd name="T67" fmla="*/ 1 h 176"/>
                <a:gd name="T68" fmla="*/ 51 w 249"/>
                <a:gd name="T69" fmla="*/ 3 h 176"/>
                <a:gd name="T70" fmla="*/ 57 w 249"/>
                <a:gd name="T71" fmla="*/ 6 h 176"/>
                <a:gd name="T72" fmla="*/ 62 w 249"/>
                <a:gd name="T73" fmla="*/ 10 h 176"/>
                <a:gd name="T74" fmla="*/ 65 w 249"/>
                <a:gd name="T75" fmla="*/ 14 h 176"/>
                <a:gd name="T76" fmla="*/ 69 w 249"/>
                <a:gd name="T77" fmla="*/ 19 h 176"/>
                <a:gd name="T78" fmla="*/ 71 w 249"/>
                <a:gd name="T79" fmla="*/ 24 h 176"/>
                <a:gd name="T80" fmla="*/ 73 w 249"/>
                <a:gd name="T81" fmla="*/ 30 h 176"/>
                <a:gd name="T82" fmla="*/ 74 w 249"/>
                <a:gd name="T83" fmla="*/ 36 h 176"/>
                <a:gd name="T84" fmla="*/ 74 w 249"/>
                <a:gd name="T85" fmla="*/ 43 h 176"/>
                <a:gd name="T86" fmla="*/ 74 w 249"/>
                <a:gd name="T87" fmla="*/ 48 h 176"/>
                <a:gd name="T88" fmla="*/ 74 w 249"/>
                <a:gd name="T89" fmla="*/ 53 h 176"/>
                <a:gd name="T90" fmla="*/ 74 w 249"/>
                <a:gd name="T91" fmla="*/ 57 h 176"/>
                <a:gd name="T92" fmla="*/ 22 w 249"/>
                <a:gd name="T93" fmla="*/ 57 h 17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9" h="176">
                  <a:moveTo>
                    <a:pt x="44" y="114"/>
                  </a:moveTo>
                  <a:lnTo>
                    <a:pt x="106" y="114"/>
                  </a:lnTo>
                  <a:lnTo>
                    <a:pt x="106" y="103"/>
                  </a:lnTo>
                  <a:lnTo>
                    <a:pt x="106" y="100"/>
                  </a:lnTo>
                  <a:lnTo>
                    <a:pt x="104" y="96"/>
                  </a:lnTo>
                  <a:lnTo>
                    <a:pt x="104" y="94"/>
                  </a:lnTo>
                  <a:lnTo>
                    <a:pt x="104" y="93"/>
                  </a:lnTo>
                  <a:lnTo>
                    <a:pt x="104" y="92"/>
                  </a:lnTo>
                  <a:lnTo>
                    <a:pt x="104" y="89"/>
                  </a:lnTo>
                  <a:lnTo>
                    <a:pt x="103" y="87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1" y="83"/>
                  </a:lnTo>
                  <a:lnTo>
                    <a:pt x="101" y="82"/>
                  </a:lnTo>
                  <a:lnTo>
                    <a:pt x="100" y="80"/>
                  </a:lnTo>
                  <a:lnTo>
                    <a:pt x="100" y="79"/>
                  </a:lnTo>
                  <a:lnTo>
                    <a:pt x="98" y="78"/>
                  </a:lnTo>
                  <a:lnTo>
                    <a:pt x="98" y="76"/>
                  </a:lnTo>
                  <a:lnTo>
                    <a:pt x="97" y="75"/>
                  </a:lnTo>
                  <a:lnTo>
                    <a:pt x="96" y="73"/>
                  </a:lnTo>
                  <a:lnTo>
                    <a:pt x="94" y="72"/>
                  </a:lnTo>
                  <a:lnTo>
                    <a:pt x="93" y="70"/>
                  </a:lnTo>
                  <a:lnTo>
                    <a:pt x="91" y="69"/>
                  </a:lnTo>
                  <a:lnTo>
                    <a:pt x="89" y="68"/>
                  </a:lnTo>
                  <a:lnTo>
                    <a:pt x="87" y="68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3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5"/>
                  </a:lnTo>
                  <a:lnTo>
                    <a:pt x="73" y="65"/>
                  </a:lnTo>
                  <a:lnTo>
                    <a:pt x="70" y="65"/>
                  </a:lnTo>
                  <a:lnTo>
                    <a:pt x="69" y="65"/>
                  </a:lnTo>
                  <a:lnTo>
                    <a:pt x="66" y="65"/>
                  </a:lnTo>
                  <a:lnTo>
                    <a:pt x="65" y="66"/>
                  </a:lnTo>
                  <a:lnTo>
                    <a:pt x="63" y="66"/>
                  </a:lnTo>
                  <a:lnTo>
                    <a:pt x="62" y="68"/>
                  </a:lnTo>
                  <a:lnTo>
                    <a:pt x="61" y="68"/>
                  </a:lnTo>
                  <a:lnTo>
                    <a:pt x="59" y="69"/>
                  </a:lnTo>
                  <a:lnTo>
                    <a:pt x="58" y="69"/>
                  </a:lnTo>
                  <a:lnTo>
                    <a:pt x="56" y="70"/>
                  </a:lnTo>
                  <a:lnTo>
                    <a:pt x="55" y="72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1" y="78"/>
                  </a:lnTo>
                  <a:lnTo>
                    <a:pt x="49" y="79"/>
                  </a:lnTo>
                  <a:lnTo>
                    <a:pt x="49" y="80"/>
                  </a:lnTo>
                  <a:lnTo>
                    <a:pt x="48" y="82"/>
                  </a:lnTo>
                  <a:lnTo>
                    <a:pt x="48" y="83"/>
                  </a:lnTo>
                  <a:lnTo>
                    <a:pt x="47" y="85"/>
                  </a:lnTo>
                  <a:lnTo>
                    <a:pt x="47" y="86"/>
                  </a:lnTo>
                  <a:lnTo>
                    <a:pt x="47" y="87"/>
                  </a:lnTo>
                  <a:lnTo>
                    <a:pt x="45" y="89"/>
                  </a:lnTo>
                  <a:lnTo>
                    <a:pt x="45" y="92"/>
                  </a:lnTo>
                  <a:lnTo>
                    <a:pt x="45" y="93"/>
                  </a:lnTo>
                  <a:lnTo>
                    <a:pt x="45" y="94"/>
                  </a:lnTo>
                  <a:lnTo>
                    <a:pt x="44" y="96"/>
                  </a:lnTo>
                  <a:lnTo>
                    <a:pt x="44" y="100"/>
                  </a:lnTo>
                  <a:lnTo>
                    <a:pt x="44" y="103"/>
                  </a:lnTo>
                  <a:lnTo>
                    <a:pt x="44" y="114"/>
                  </a:lnTo>
                  <a:lnTo>
                    <a:pt x="249" y="176"/>
                  </a:lnTo>
                  <a:lnTo>
                    <a:pt x="0" y="176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5"/>
                  </a:lnTo>
                  <a:lnTo>
                    <a:pt x="0" y="70"/>
                  </a:lnTo>
                  <a:lnTo>
                    <a:pt x="2" y="66"/>
                  </a:lnTo>
                  <a:lnTo>
                    <a:pt x="2" y="63"/>
                  </a:lnTo>
                  <a:lnTo>
                    <a:pt x="3" y="59"/>
                  </a:lnTo>
                  <a:lnTo>
                    <a:pt x="3" y="55"/>
                  </a:lnTo>
                  <a:lnTo>
                    <a:pt x="4" y="51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7" y="41"/>
                  </a:lnTo>
                  <a:lnTo>
                    <a:pt x="10" y="37"/>
                  </a:lnTo>
                  <a:lnTo>
                    <a:pt x="11" y="34"/>
                  </a:lnTo>
                  <a:lnTo>
                    <a:pt x="13" y="31"/>
                  </a:lnTo>
                  <a:lnTo>
                    <a:pt x="14" y="27"/>
                  </a:lnTo>
                  <a:lnTo>
                    <a:pt x="17" y="24"/>
                  </a:lnTo>
                  <a:lnTo>
                    <a:pt x="20" y="21"/>
                  </a:lnTo>
                  <a:lnTo>
                    <a:pt x="21" y="20"/>
                  </a:lnTo>
                  <a:lnTo>
                    <a:pt x="24" y="17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3" y="10"/>
                  </a:lnTo>
                  <a:lnTo>
                    <a:pt x="35" y="9"/>
                  </a:lnTo>
                  <a:lnTo>
                    <a:pt x="40" y="7"/>
                  </a:lnTo>
                  <a:lnTo>
                    <a:pt x="42" y="6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54" y="2"/>
                  </a:lnTo>
                  <a:lnTo>
                    <a:pt x="58" y="2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6" y="2"/>
                  </a:lnTo>
                  <a:lnTo>
                    <a:pt x="90" y="2"/>
                  </a:lnTo>
                  <a:lnTo>
                    <a:pt x="94" y="3"/>
                  </a:lnTo>
                  <a:lnTo>
                    <a:pt x="98" y="5"/>
                  </a:lnTo>
                  <a:lnTo>
                    <a:pt x="103" y="6"/>
                  </a:lnTo>
                  <a:lnTo>
                    <a:pt x="107" y="7"/>
                  </a:lnTo>
                  <a:lnTo>
                    <a:pt x="111" y="9"/>
                  </a:lnTo>
                  <a:lnTo>
                    <a:pt x="114" y="12"/>
                  </a:lnTo>
                  <a:lnTo>
                    <a:pt x="117" y="13"/>
                  </a:lnTo>
                  <a:lnTo>
                    <a:pt x="121" y="16"/>
                  </a:lnTo>
                  <a:lnTo>
                    <a:pt x="124" y="19"/>
                  </a:lnTo>
                  <a:lnTo>
                    <a:pt x="127" y="21"/>
                  </a:lnTo>
                  <a:lnTo>
                    <a:pt x="129" y="24"/>
                  </a:lnTo>
                  <a:lnTo>
                    <a:pt x="131" y="27"/>
                  </a:lnTo>
                  <a:lnTo>
                    <a:pt x="134" y="30"/>
                  </a:lnTo>
                  <a:lnTo>
                    <a:pt x="135" y="33"/>
                  </a:lnTo>
                  <a:lnTo>
                    <a:pt x="138" y="37"/>
                  </a:lnTo>
                  <a:lnTo>
                    <a:pt x="139" y="40"/>
                  </a:lnTo>
                  <a:lnTo>
                    <a:pt x="141" y="44"/>
                  </a:lnTo>
                  <a:lnTo>
                    <a:pt x="142" y="48"/>
                  </a:lnTo>
                  <a:lnTo>
                    <a:pt x="143" y="51"/>
                  </a:lnTo>
                  <a:lnTo>
                    <a:pt x="145" y="55"/>
                  </a:lnTo>
                  <a:lnTo>
                    <a:pt x="146" y="59"/>
                  </a:lnTo>
                  <a:lnTo>
                    <a:pt x="146" y="63"/>
                  </a:lnTo>
                  <a:lnTo>
                    <a:pt x="148" y="68"/>
                  </a:lnTo>
                  <a:lnTo>
                    <a:pt x="148" y="72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6"/>
                  </a:lnTo>
                  <a:lnTo>
                    <a:pt x="149" y="90"/>
                  </a:lnTo>
                  <a:lnTo>
                    <a:pt x="149" y="93"/>
                  </a:lnTo>
                  <a:lnTo>
                    <a:pt x="149" y="96"/>
                  </a:lnTo>
                  <a:lnTo>
                    <a:pt x="149" y="99"/>
                  </a:lnTo>
                  <a:lnTo>
                    <a:pt x="149" y="101"/>
                  </a:lnTo>
                  <a:lnTo>
                    <a:pt x="149" y="106"/>
                  </a:lnTo>
                  <a:lnTo>
                    <a:pt x="148" y="108"/>
                  </a:lnTo>
                  <a:lnTo>
                    <a:pt x="148" y="111"/>
                  </a:lnTo>
                  <a:lnTo>
                    <a:pt x="148" y="114"/>
                  </a:lnTo>
                  <a:lnTo>
                    <a:pt x="249" y="114"/>
                  </a:lnTo>
                  <a:lnTo>
                    <a:pt x="249" y="176"/>
                  </a:lnTo>
                  <a:lnTo>
                    <a:pt x="44" y="114"/>
                  </a:lnTo>
                  <a:close/>
                </a:path>
              </a:pathLst>
            </a:custGeom>
            <a:solidFill>
              <a:srgbClr val="0D2A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79" name="Freeform 15"/>
            <p:cNvSpPr>
              <a:spLocks noEditPoints="1"/>
            </p:cNvSpPr>
            <p:nvPr userDrawn="1"/>
          </p:nvSpPr>
          <p:spPr bwMode="auto">
            <a:xfrm>
              <a:off x="5444" y="581"/>
              <a:ext cx="91" cy="78"/>
            </a:xfrm>
            <a:custGeom>
              <a:avLst/>
              <a:gdLst>
                <a:gd name="T0" fmla="*/ 38 w 184"/>
                <a:gd name="T1" fmla="*/ 78 h 156"/>
                <a:gd name="T2" fmla="*/ 29 w 184"/>
                <a:gd name="T3" fmla="*/ 76 h 156"/>
                <a:gd name="T4" fmla="*/ 22 w 184"/>
                <a:gd name="T5" fmla="*/ 74 h 156"/>
                <a:gd name="T6" fmla="*/ 14 w 184"/>
                <a:gd name="T7" fmla="*/ 70 h 156"/>
                <a:gd name="T8" fmla="*/ 9 w 184"/>
                <a:gd name="T9" fmla="*/ 65 h 156"/>
                <a:gd name="T10" fmla="*/ 4 w 184"/>
                <a:gd name="T11" fmla="*/ 58 h 156"/>
                <a:gd name="T12" fmla="*/ 1 w 184"/>
                <a:gd name="T13" fmla="*/ 51 h 156"/>
                <a:gd name="T14" fmla="*/ 0 w 184"/>
                <a:gd name="T15" fmla="*/ 42 h 156"/>
                <a:gd name="T16" fmla="*/ 0 w 184"/>
                <a:gd name="T17" fmla="*/ 33 h 156"/>
                <a:gd name="T18" fmla="*/ 3 w 184"/>
                <a:gd name="T19" fmla="*/ 24 h 156"/>
                <a:gd name="T20" fmla="*/ 6 w 184"/>
                <a:gd name="T21" fmla="*/ 17 h 156"/>
                <a:gd name="T22" fmla="*/ 11 w 184"/>
                <a:gd name="T23" fmla="*/ 12 h 156"/>
                <a:gd name="T24" fmla="*/ 18 w 184"/>
                <a:gd name="T25" fmla="*/ 7 h 156"/>
                <a:gd name="T26" fmla="*/ 25 w 184"/>
                <a:gd name="T27" fmla="*/ 4 h 156"/>
                <a:gd name="T28" fmla="*/ 33 w 184"/>
                <a:gd name="T29" fmla="*/ 2 h 156"/>
                <a:gd name="T30" fmla="*/ 43 w 184"/>
                <a:gd name="T31" fmla="*/ 0 h 156"/>
                <a:gd name="T32" fmla="*/ 53 w 184"/>
                <a:gd name="T33" fmla="*/ 1 h 156"/>
                <a:gd name="T34" fmla="*/ 62 w 184"/>
                <a:gd name="T35" fmla="*/ 2 h 156"/>
                <a:gd name="T36" fmla="*/ 69 w 184"/>
                <a:gd name="T37" fmla="*/ 5 h 156"/>
                <a:gd name="T38" fmla="*/ 76 w 184"/>
                <a:gd name="T39" fmla="*/ 9 h 156"/>
                <a:gd name="T40" fmla="*/ 82 w 184"/>
                <a:gd name="T41" fmla="*/ 14 h 156"/>
                <a:gd name="T42" fmla="*/ 87 w 184"/>
                <a:gd name="T43" fmla="*/ 21 h 156"/>
                <a:gd name="T44" fmla="*/ 90 w 184"/>
                <a:gd name="T45" fmla="*/ 28 h 156"/>
                <a:gd name="T46" fmla="*/ 91 w 184"/>
                <a:gd name="T47" fmla="*/ 37 h 156"/>
                <a:gd name="T48" fmla="*/ 90 w 184"/>
                <a:gd name="T49" fmla="*/ 47 h 156"/>
                <a:gd name="T50" fmla="*/ 88 w 184"/>
                <a:gd name="T51" fmla="*/ 55 h 156"/>
                <a:gd name="T52" fmla="*/ 85 w 184"/>
                <a:gd name="T53" fmla="*/ 62 h 156"/>
                <a:gd name="T54" fmla="*/ 80 w 184"/>
                <a:gd name="T55" fmla="*/ 68 h 156"/>
                <a:gd name="T56" fmla="*/ 73 w 184"/>
                <a:gd name="T57" fmla="*/ 72 h 156"/>
                <a:gd name="T58" fmla="*/ 66 w 184"/>
                <a:gd name="T59" fmla="*/ 75 h 156"/>
                <a:gd name="T60" fmla="*/ 57 w 184"/>
                <a:gd name="T61" fmla="*/ 78 h 156"/>
                <a:gd name="T62" fmla="*/ 48 w 184"/>
                <a:gd name="T63" fmla="*/ 78 h 156"/>
                <a:gd name="T64" fmla="*/ 53 w 184"/>
                <a:gd name="T65" fmla="*/ 49 h 156"/>
                <a:gd name="T66" fmla="*/ 59 w 184"/>
                <a:gd name="T67" fmla="*/ 49 h 156"/>
                <a:gd name="T68" fmla="*/ 64 w 184"/>
                <a:gd name="T69" fmla="*/ 48 h 156"/>
                <a:gd name="T70" fmla="*/ 67 w 184"/>
                <a:gd name="T71" fmla="*/ 47 h 156"/>
                <a:gd name="T72" fmla="*/ 72 w 184"/>
                <a:gd name="T73" fmla="*/ 44 h 156"/>
                <a:gd name="T74" fmla="*/ 74 w 184"/>
                <a:gd name="T75" fmla="*/ 40 h 156"/>
                <a:gd name="T76" fmla="*/ 72 w 184"/>
                <a:gd name="T77" fmla="*/ 35 h 156"/>
                <a:gd name="T78" fmla="*/ 67 w 184"/>
                <a:gd name="T79" fmla="*/ 32 h 156"/>
                <a:gd name="T80" fmla="*/ 64 w 184"/>
                <a:gd name="T81" fmla="*/ 31 h 156"/>
                <a:gd name="T82" fmla="*/ 59 w 184"/>
                <a:gd name="T83" fmla="*/ 30 h 156"/>
                <a:gd name="T84" fmla="*/ 53 w 184"/>
                <a:gd name="T85" fmla="*/ 30 h 156"/>
                <a:gd name="T86" fmla="*/ 38 w 184"/>
                <a:gd name="T87" fmla="*/ 30 h 156"/>
                <a:gd name="T88" fmla="*/ 30 w 184"/>
                <a:gd name="T89" fmla="*/ 30 h 156"/>
                <a:gd name="T90" fmla="*/ 26 w 184"/>
                <a:gd name="T91" fmla="*/ 31 h 156"/>
                <a:gd name="T92" fmla="*/ 21 w 184"/>
                <a:gd name="T93" fmla="*/ 33 h 156"/>
                <a:gd name="T94" fmla="*/ 18 w 184"/>
                <a:gd name="T95" fmla="*/ 37 h 156"/>
                <a:gd name="T96" fmla="*/ 18 w 184"/>
                <a:gd name="T97" fmla="*/ 42 h 156"/>
                <a:gd name="T98" fmla="*/ 21 w 184"/>
                <a:gd name="T99" fmla="*/ 46 h 156"/>
                <a:gd name="T100" fmla="*/ 26 w 184"/>
                <a:gd name="T101" fmla="*/ 48 h 156"/>
                <a:gd name="T102" fmla="*/ 30 w 184"/>
                <a:gd name="T103" fmla="*/ 49 h 156"/>
                <a:gd name="T104" fmla="*/ 38 w 184"/>
                <a:gd name="T105" fmla="*/ 49 h 1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4" h="156">
                  <a:moveTo>
                    <a:pt x="91" y="156"/>
                  </a:moveTo>
                  <a:lnTo>
                    <a:pt x="86" y="156"/>
                  </a:lnTo>
                  <a:lnTo>
                    <a:pt x="81" y="156"/>
                  </a:lnTo>
                  <a:lnTo>
                    <a:pt x="77" y="156"/>
                  </a:lnTo>
                  <a:lnTo>
                    <a:pt x="72" y="155"/>
                  </a:lnTo>
                  <a:lnTo>
                    <a:pt x="67" y="155"/>
                  </a:lnTo>
                  <a:lnTo>
                    <a:pt x="63" y="153"/>
                  </a:lnTo>
                  <a:lnTo>
                    <a:pt x="59" y="152"/>
                  </a:lnTo>
                  <a:lnTo>
                    <a:pt x="55" y="152"/>
                  </a:lnTo>
                  <a:lnTo>
                    <a:pt x="51" y="150"/>
                  </a:lnTo>
                  <a:lnTo>
                    <a:pt x="46" y="149"/>
                  </a:lnTo>
                  <a:lnTo>
                    <a:pt x="44" y="148"/>
                  </a:lnTo>
                  <a:lnTo>
                    <a:pt x="39" y="145"/>
                  </a:lnTo>
                  <a:lnTo>
                    <a:pt x="37" y="143"/>
                  </a:lnTo>
                  <a:lnTo>
                    <a:pt x="32" y="141"/>
                  </a:lnTo>
                  <a:lnTo>
                    <a:pt x="29" y="139"/>
                  </a:lnTo>
                  <a:lnTo>
                    <a:pt x="27" y="136"/>
                  </a:lnTo>
                  <a:lnTo>
                    <a:pt x="22" y="134"/>
                  </a:lnTo>
                  <a:lnTo>
                    <a:pt x="20" y="132"/>
                  </a:lnTo>
                  <a:lnTo>
                    <a:pt x="18" y="129"/>
                  </a:lnTo>
                  <a:lnTo>
                    <a:pt x="15" y="125"/>
                  </a:lnTo>
                  <a:lnTo>
                    <a:pt x="13" y="122"/>
                  </a:lnTo>
                  <a:lnTo>
                    <a:pt x="11" y="120"/>
                  </a:lnTo>
                  <a:lnTo>
                    <a:pt x="8" y="115"/>
                  </a:lnTo>
                  <a:lnTo>
                    <a:pt x="7" y="113"/>
                  </a:lnTo>
                  <a:lnTo>
                    <a:pt x="6" y="108"/>
                  </a:lnTo>
                  <a:lnTo>
                    <a:pt x="4" y="105"/>
                  </a:lnTo>
                  <a:lnTo>
                    <a:pt x="3" y="101"/>
                  </a:lnTo>
                  <a:lnTo>
                    <a:pt x="1" y="97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3"/>
                  </a:lnTo>
                  <a:lnTo>
                    <a:pt x="0" y="79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3" y="56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7" y="44"/>
                  </a:lnTo>
                  <a:lnTo>
                    <a:pt x="8" y="41"/>
                  </a:lnTo>
                  <a:lnTo>
                    <a:pt x="11" y="37"/>
                  </a:lnTo>
                  <a:lnTo>
                    <a:pt x="13" y="34"/>
                  </a:lnTo>
                  <a:lnTo>
                    <a:pt x="15" y="31"/>
                  </a:lnTo>
                  <a:lnTo>
                    <a:pt x="18" y="28"/>
                  </a:lnTo>
                  <a:lnTo>
                    <a:pt x="20" y="25"/>
                  </a:lnTo>
                  <a:lnTo>
                    <a:pt x="22" y="23"/>
                  </a:lnTo>
                  <a:lnTo>
                    <a:pt x="27" y="20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44" y="10"/>
                  </a:lnTo>
                  <a:lnTo>
                    <a:pt x="46" y="9"/>
                  </a:lnTo>
                  <a:lnTo>
                    <a:pt x="51" y="7"/>
                  </a:lnTo>
                  <a:lnTo>
                    <a:pt x="55" y="6"/>
                  </a:lnTo>
                  <a:lnTo>
                    <a:pt x="59" y="4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2" y="2"/>
                  </a:lnTo>
                  <a:lnTo>
                    <a:pt x="77" y="2"/>
                  </a:lnTo>
                  <a:lnTo>
                    <a:pt x="81" y="2"/>
                  </a:lnTo>
                  <a:lnTo>
                    <a:pt x="86" y="0"/>
                  </a:lnTo>
                  <a:lnTo>
                    <a:pt x="91" y="0"/>
                  </a:lnTo>
                  <a:lnTo>
                    <a:pt x="97" y="0"/>
                  </a:lnTo>
                  <a:lnTo>
                    <a:pt x="101" y="2"/>
                  </a:lnTo>
                  <a:lnTo>
                    <a:pt x="107" y="2"/>
                  </a:lnTo>
                  <a:lnTo>
                    <a:pt x="111" y="2"/>
                  </a:lnTo>
                  <a:lnTo>
                    <a:pt x="115" y="3"/>
                  </a:lnTo>
                  <a:lnTo>
                    <a:pt x="119" y="3"/>
                  </a:lnTo>
                  <a:lnTo>
                    <a:pt x="125" y="4"/>
                  </a:lnTo>
                  <a:lnTo>
                    <a:pt x="129" y="6"/>
                  </a:lnTo>
                  <a:lnTo>
                    <a:pt x="133" y="7"/>
                  </a:lnTo>
                  <a:lnTo>
                    <a:pt x="136" y="9"/>
                  </a:lnTo>
                  <a:lnTo>
                    <a:pt x="140" y="10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52" y="16"/>
                  </a:lnTo>
                  <a:lnTo>
                    <a:pt x="154" y="17"/>
                  </a:lnTo>
                  <a:lnTo>
                    <a:pt x="157" y="20"/>
                  </a:lnTo>
                  <a:lnTo>
                    <a:pt x="161" y="23"/>
                  </a:lnTo>
                  <a:lnTo>
                    <a:pt x="164" y="24"/>
                  </a:lnTo>
                  <a:lnTo>
                    <a:pt x="166" y="27"/>
                  </a:lnTo>
                  <a:lnTo>
                    <a:pt x="168" y="31"/>
                  </a:lnTo>
                  <a:lnTo>
                    <a:pt x="171" y="34"/>
                  </a:lnTo>
                  <a:lnTo>
                    <a:pt x="173" y="37"/>
                  </a:lnTo>
                  <a:lnTo>
                    <a:pt x="175" y="41"/>
                  </a:lnTo>
                  <a:lnTo>
                    <a:pt x="177" y="44"/>
                  </a:lnTo>
                  <a:lnTo>
                    <a:pt x="178" y="48"/>
                  </a:lnTo>
                  <a:lnTo>
                    <a:pt x="180" y="52"/>
                  </a:lnTo>
                  <a:lnTo>
                    <a:pt x="181" y="55"/>
                  </a:lnTo>
                  <a:lnTo>
                    <a:pt x="182" y="59"/>
                  </a:lnTo>
                  <a:lnTo>
                    <a:pt x="182" y="65"/>
                  </a:lnTo>
                  <a:lnTo>
                    <a:pt x="184" y="69"/>
                  </a:lnTo>
                  <a:lnTo>
                    <a:pt x="184" y="73"/>
                  </a:lnTo>
                  <a:lnTo>
                    <a:pt x="184" y="79"/>
                  </a:lnTo>
                  <a:lnTo>
                    <a:pt x="184" y="83"/>
                  </a:lnTo>
                  <a:lnTo>
                    <a:pt x="184" y="89"/>
                  </a:lnTo>
                  <a:lnTo>
                    <a:pt x="182" y="93"/>
                  </a:lnTo>
                  <a:lnTo>
                    <a:pt x="182" y="97"/>
                  </a:lnTo>
                  <a:lnTo>
                    <a:pt x="181" y="101"/>
                  </a:lnTo>
                  <a:lnTo>
                    <a:pt x="180" y="105"/>
                  </a:lnTo>
                  <a:lnTo>
                    <a:pt x="178" y="110"/>
                  </a:lnTo>
                  <a:lnTo>
                    <a:pt x="177" y="113"/>
                  </a:lnTo>
                  <a:lnTo>
                    <a:pt x="175" y="117"/>
                  </a:lnTo>
                  <a:lnTo>
                    <a:pt x="173" y="120"/>
                  </a:lnTo>
                  <a:lnTo>
                    <a:pt x="171" y="124"/>
                  </a:lnTo>
                  <a:lnTo>
                    <a:pt x="168" y="127"/>
                  </a:lnTo>
                  <a:lnTo>
                    <a:pt x="166" y="129"/>
                  </a:lnTo>
                  <a:lnTo>
                    <a:pt x="164" y="132"/>
                  </a:lnTo>
                  <a:lnTo>
                    <a:pt x="161" y="135"/>
                  </a:lnTo>
                  <a:lnTo>
                    <a:pt x="157" y="136"/>
                  </a:lnTo>
                  <a:lnTo>
                    <a:pt x="154" y="139"/>
                  </a:lnTo>
                  <a:lnTo>
                    <a:pt x="152" y="142"/>
                  </a:lnTo>
                  <a:lnTo>
                    <a:pt x="147" y="143"/>
                  </a:lnTo>
                  <a:lnTo>
                    <a:pt x="145" y="145"/>
                  </a:lnTo>
                  <a:lnTo>
                    <a:pt x="140" y="148"/>
                  </a:lnTo>
                  <a:lnTo>
                    <a:pt x="136" y="149"/>
                  </a:lnTo>
                  <a:lnTo>
                    <a:pt x="133" y="150"/>
                  </a:lnTo>
                  <a:lnTo>
                    <a:pt x="129" y="152"/>
                  </a:lnTo>
                  <a:lnTo>
                    <a:pt x="125" y="152"/>
                  </a:lnTo>
                  <a:lnTo>
                    <a:pt x="119" y="153"/>
                  </a:lnTo>
                  <a:lnTo>
                    <a:pt x="115" y="155"/>
                  </a:lnTo>
                  <a:lnTo>
                    <a:pt x="111" y="155"/>
                  </a:lnTo>
                  <a:lnTo>
                    <a:pt x="107" y="156"/>
                  </a:lnTo>
                  <a:lnTo>
                    <a:pt x="101" y="156"/>
                  </a:lnTo>
                  <a:lnTo>
                    <a:pt x="97" y="156"/>
                  </a:lnTo>
                  <a:lnTo>
                    <a:pt x="91" y="156"/>
                  </a:lnTo>
                  <a:close/>
                  <a:moveTo>
                    <a:pt x="91" y="98"/>
                  </a:moveTo>
                  <a:lnTo>
                    <a:pt x="100" y="98"/>
                  </a:lnTo>
                  <a:lnTo>
                    <a:pt x="107" y="98"/>
                  </a:lnTo>
                  <a:lnTo>
                    <a:pt x="109" y="98"/>
                  </a:lnTo>
                  <a:lnTo>
                    <a:pt x="112" y="97"/>
                  </a:lnTo>
                  <a:lnTo>
                    <a:pt x="117" y="97"/>
                  </a:lnTo>
                  <a:lnTo>
                    <a:pt x="119" y="97"/>
                  </a:lnTo>
                  <a:lnTo>
                    <a:pt x="122" y="97"/>
                  </a:lnTo>
                  <a:lnTo>
                    <a:pt x="124" y="97"/>
                  </a:lnTo>
                  <a:lnTo>
                    <a:pt x="126" y="96"/>
                  </a:lnTo>
                  <a:lnTo>
                    <a:pt x="129" y="96"/>
                  </a:lnTo>
                  <a:lnTo>
                    <a:pt x="131" y="96"/>
                  </a:lnTo>
                  <a:lnTo>
                    <a:pt x="133" y="94"/>
                  </a:lnTo>
                  <a:lnTo>
                    <a:pt x="135" y="94"/>
                  </a:lnTo>
                  <a:lnTo>
                    <a:pt x="136" y="93"/>
                  </a:lnTo>
                  <a:lnTo>
                    <a:pt x="139" y="93"/>
                  </a:lnTo>
                  <a:lnTo>
                    <a:pt x="142" y="90"/>
                  </a:lnTo>
                  <a:lnTo>
                    <a:pt x="143" y="89"/>
                  </a:lnTo>
                  <a:lnTo>
                    <a:pt x="146" y="87"/>
                  </a:lnTo>
                  <a:lnTo>
                    <a:pt x="146" y="86"/>
                  </a:lnTo>
                  <a:lnTo>
                    <a:pt x="147" y="83"/>
                  </a:lnTo>
                  <a:lnTo>
                    <a:pt x="147" y="80"/>
                  </a:lnTo>
                  <a:lnTo>
                    <a:pt x="149" y="79"/>
                  </a:lnTo>
                  <a:lnTo>
                    <a:pt x="147" y="76"/>
                  </a:lnTo>
                  <a:lnTo>
                    <a:pt x="147" y="73"/>
                  </a:lnTo>
                  <a:lnTo>
                    <a:pt x="146" y="72"/>
                  </a:lnTo>
                  <a:lnTo>
                    <a:pt x="146" y="69"/>
                  </a:lnTo>
                  <a:lnTo>
                    <a:pt x="143" y="68"/>
                  </a:lnTo>
                  <a:lnTo>
                    <a:pt x="142" y="66"/>
                  </a:lnTo>
                  <a:lnTo>
                    <a:pt x="139" y="65"/>
                  </a:lnTo>
                  <a:lnTo>
                    <a:pt x="136" y="63"/>
                  </a:lnTo>
                  <a:lnTo>
                    <a:pt x="135" y="62"/>
                  </a:lnTo>
                  <a:lnTo>
                    <a:pt x="133" y="62"/>
                  </a:lnTo>
                  <a:lnTo>
                    <a:pt x="131" y="62"/>
                  </a:lnTo>
                  <a:lnTo>
                    <a:pt x="129" y="61"/>
                  </a:lnTo>
                  <a:lnTo>
                    <a:pt x="126" y="61"/>
                  </a:lnTo>
                  <a:lnTo>
                    <a:pt x="124" y="61"/>
                  </a:lnTo>
                  <a:lnTo>
                    <a:pt x="122" y="61"/>
                  </a:lnTo>
                  <a:lnTo>
                    <a:pt x="119" y="59"/>
                  </a:lnTo>
                  <a:lnTo>
                    <a:pt x="117" y="59"/>
                  </a:lnTo>
                  <a:lnTo>
                    <a:pt x="112" y="59"/>
                  </a:lnTo>
                  <a:lnTo>
                    <a:pt x="109" y="59"/>
                  </a:lnTo>
                  <a:lnTo>
                    <a:pt x="107" y="59"/>
                  </a:lnTo>
                  <a:lnTo>
                    <a:pt x="100" y="58"/>
                  </a:lnTo>
                  <a:lnTo>
                    <a:pt x="91" y="58"/>
                  </a:lnTo>
                  <a:lnTo>
                    <a:pt x="84" y="58"/>
                  </a:lnTo>
                  <a:lnTo>
                    <a:pt x="77" y="59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63" y="59"/>
                  </a:lnTo>
                  <a:lnTo>
                    <a:pt x="60" y="59"/>
                  </a:lnTo>
                  <a:lnTo>
                    <a:pt x="58" y="61"/>
                  </a:lnTo>
                  <a:lnTo>
                    <a:pt x="56" y="61"/>
                  </a:lnTo>
                  <a:lnTo>
                    <a:pt x="53" y="61"/>
                  </a:lnTo>
                  <a:lnTo>
                    <a:pt x="52" y="62"/>
                  </a:lnTo>
                  <a:lnTo>
                    <a:pt x="51" y="62"/>
                  </a:lnTo>
                  <a:lnTo>
                    <a:pt x="48" y="62"/>
                  </a:lnTo>
                  <a:lnTo>
                    <a:pt x="45" y="63"/>
                  </a:lnTo>
                  <a:lnTo>
                    <a:pt x="42" y="65"/>
                  </a:lnTo>
                  <a:lnTo>
                    <a:pt x="41" y="66"/>
                  </a:lnTo>
                  <a:lnTo>
                    <a:pt x="39" y="69"/>
                  </a:lnTo>
                  <a:lnTo>
                    <a:pt x="38" y="70"/>
                  </a:lnTo>
                  <a:lnTo>
                    <a:pt x="37" y="73"/>
                  </a:lnTo>
                  <a:lnTo>
                    <a:pt x="37" y="76"/>
                  </a:lnTo>
                  <a:lnTo>
                    <a:pt x="35" y="79"/>
                  </a:lnTo>
                  <a:lnTo>
                    <a:pt x="37" y="82"/>
                  </a:lnTo>
                  <a:lnTo>
                    <a:pt x="37" y="83"/>
                  </a:lnTo>
                  <a:lnTo>
                    <a:pt x="38" y="86"/>
                  </a:lnTo>
                  <a:lnTo>
                    <a:pt x="39" y="89"/>
                  </a:lnTo>
                  <a:lnTo>
                    <a:pt x="41" y="90"/>
                  </a:lnTo>
                  <a:lnTo>
                    <a:pt x="42" y="91"/>
                  </a:lnTo>
                  <a:lnTo>
                    <a:pt x="45" y="93"/>
                  </a:lnTo>
                  <a:lnTo>
                    <a:pt x="48" y="94"/>
                  </a:lnTo>
                  <a:lnTo>
                    <a:pt x="51" y="94"/>
                  </a:lnTo>
                  <a:lnTo>
                    <a:pt x="52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58" y="97"/>
                  </a:lnTo>
                  <a:lnTo>
                    <a:pt x="60" y="97"/>
                  </a:lnTo>
                  <a:lnTo>
                    <a:pt x="63" y="97"/>
                  </a:lnTo>
                  <a:lnTo>
                    <a:pt x="66" y="97"/>
                  </a:lnTo>
                  <a:lnTo>
                    <a:pt x="72" y="98"/>
                  </a:lnTo>
                  <a:lnTo>
                    <a:pt x="77" y="98"/>
                  </a:lnTo>
                  <a:lnTo>
                    <a:pt x="84" y="98"/>
                  </a:lnTo>
                  <a:lnTo>
                    <a:pt x="91" y="98"/>
                  </a:lnTo>
                  <a:close/>
                </a:path>
              </a:pathLst>
            </a:custGeom>
            <a:solidFill>
              <a:srgbClr val="EC7C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1032" name="Group 58"/>
          <p:cNvGrpSpPr>
            <a:grpSpLocks/>
          </p:cNvGrpSpPr>
          <p:nvPr/>
        </p:nvGrpSpPr>
        <p:grpSpPr bwMode="auto">
          <a:xfrm>
            <a:off x="5934075" y="1100138"/>
            <a:ext cx="2232025" cy="122237"/>
            <a:chOff x="3738" y="693"/>
            <a:chExt cx="1406" cy="77"/>
          </a:xfrm>
        </p:grpSpPr>
        <p:sp>
          <p:nvSpPr>
            <p:cNvPr id="1036" name="Rectangle 17"/>
            <p:cNvSpPr>
              <a:spLocks noChangeArrowheads="1"/>
            </p:cNvSpPr>
            <p:nvPr userDrawn="1"/>
          </p:nvSpPr>
          <p:spPr bwMode="auto">
            <a:xfrm>
              <a:off x="3738" y="693"/>
              <a:ext cx="4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1037" name="Rectangle 18"/>
            <p:cNvSpPr>
              <a:spLocks noChangeArrowheads="1"/>
            </p:cNvSpPr>
            <p:nvPr userDrawn="1"/>
          </p:nvSpPr>
          <p:spPr bwMode="auto">
            <a:xfrm>
              <a:off x="3781" y="693"/>
              <a:ext cx="34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x</a:t>
              </a:r>
              <a:endParaRPr lang="de-DE"/>
            </a:p>
          </p:txBody>
        </p:sp>
        <p:sp>
          <p:nvSpPr>
            <p:cNvPr id="1038" name="Rectangle 19"/>
            <p:cNvSpPr>
              <a:spLocks noChangeArrowheads="1"/>
            </p:cNvSpPr>
            <p:nvPr userDrawn="1"/>
          </p:nvSpPr>
          <p:spPr bwMode="auto">
            <a:xfrm>
              <a:off x="3818" y="693"/>
              <a:ext cx="39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p</a:t>
              </a:r>
              <a:endParaRPr lang="de-DE"/>
            </a:p>
          </p:txBody>
        </p:sp>
        <p:sp>
          <p:nvSpPr>
            <p:cNvPr id="1039" name="Rectangle 20"/>
            <p:cNvSpPr>
              <a:spLocks noChangeArrowheads="1"/>
            </p:cNvSpPr>
            <p:nvPr userDrawn="1"/>
          </p:nvSpPr>
          <p:spPr bwMode="auto">
            <a:xfrm>
              <a:off x="3858" y="693"/>
              <a:ext cx="3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1040" name="Rectangle 21"/>
            <p:cNvSpPr>
              <a:spLocks noChangeArrowheads="1"/>
            </p:cNvSpPr>
            <p:nvPr userDrawn="1"/>
          </p:nvSpPr>
          <p:spPr bwMode="auto">
            <a:xfrm>
              <a:off x="3897" y="693"/>
              <a:ext cx="25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1041" name="Rectangle 22"/>
            <p:cNvSpPr>
              <a:spLocks noChangeArrowheads="1"/>
            </p:cNvSpPr>
            <p:nvPr userDrawn="1"/>
          </p:nvSpPr>
          <p:spPr bwMode="auto">
            <a:xfrm>
              <a:off x="3924" y="693"/>
              <a:ext cx="23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1042" name="Rectangle 23"/>
            <p:cNvSpPr>
              <a:spLocks noChangeArrowheads="1"/>
            </p:cNvSpPr>
            <p:nvPr userDrawn="1"/>
          </p:nvSpPr>
          <p:spPr bwMode="auto">
            <a:xfrm>
              <a:off x="3947" y="693"/>
              <a:ext cx="34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s</a:t>
              </a:r>
              <a:endParaRPr lang="de-DE"/>
            </a:p>
          </p:txBody>
        </p:sp>
        <p:sp>
          <p:nvSpPr>
            <p:cNvPr id="1043" name="Rectangle 24"/>
            <p:cNvSpPr>
              <a:spLocks noChangeArrowheads="1"/>
            </p:cNvSpPr>
            <p:nvPr userDrawn="1"/>
          </p:nvSpPr>
          <p:spPr bwMode="auto">
            <a:xfrm>
              <a:off x="3983" y="693"/>
              <a:ext cx="1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1044" name="Rectangle 25"/>
            <p:cNvSpPr>
              <a:spLocks noChangeArrowheads="1"/>
            </p:cNvSpPr>
            <p:nvPr userDrawn="1"/>
          </p:nvSpPr>
          <p:spPr bwMode="auto">
            <a:xfrm>
              <a:off x="4001" y="693"/>
              <a:ext cx="1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i</a:t>
              </a:r>
              <a:endParaRPr lang="de-DE"/>
            </a:p>
          </p:txBody>
        </p:sp>
        <p:sp>
          <p:nvSpPr>
            <p:cNvPr id="1045" name="Rectangle 26"/>
            <p:cNvSpPr>
              <a:spLocks noChangeArrowheads="1"/>
            </p:cNvSpPr>
            <p:nvPr userDrawn="1"/>
          </p:nvSpPr>
          <p:spPr bwMode="auto">
            <a:xfrm>
              <a:off x="4019" y="693"/>
              <a:ext cx="3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1046" name="Rectangle 27"/>
            <p:cNvSpPr>
              <a:spLocks noChangeArrowheads="1"/>
            </p:cNvSpPr>
            <p:nvPr userDrawn="1"/>
          </p:nvSpPr>
          <p:spPr bwMode="auto">
            <a:xfrm>
              <a:off x="4059" y="693"/>
              <a:ext cx="1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1047" name="Rectangle 28"/>
            <p:cNvSpPr>
              <a:spLocks noChangeArrowheads="1"/>
            </p:cNvSpPr>
            <p:nvPr userDrawn="1"/>
          </p:nvSpPr>
          <p:spPr bwMode="auto">
            <a:xfrm>
              <a:off x="4074" y="693"/>
              <a:ext cx="4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C</a:t>
              </a:r>
              <a:endParaRPr lang="de-DE"/>
            </a:p>
          </p:txBody>
        </p:sp>
        <p:sp>
          <p:nvSpPr>
            <p:cNvPr id="1048" name="Rectangle 29"/>
            <p:cNvSpPr>
              <a:spLocks noChangeArrowheads="1"/>
            </p:cNvSpPr>
            <p:nvPr userDrawn="1"/>
          </p:nvSpPr>
          <p:spPr bwMode="auto">
            <a:xfrm>
              <a:off x="4124" y="693"/>
              <a:ext cx="3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h</a:t>
              </a:r>
              <a:endParaRPr lang="de-DE"/>
            </a:p>
          </p:txBody>
        </p:sp>
        <p:sp>
          <p:nvSpPr>
            <p:cNvPr id="1049" name="Rectangle 30"/>
            <p:cNvSpPr>
              <a:spLocks noChangeArrowheads="1"/>
            </p:cNvSpPr>
            <p:nvPr userDrawn="1"/>
          </p:nvSpPr>
          <p:spPr bwMode="auto">
            <a:xfrm>
              <a:off x="4164" y="693"/>
              <a:ext cx="3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1050" name="Rectangle 31"/>
            <p:cNvSpPr>
              <a:spLocks noChangeArrowheads="1"/>
            </p:cNvSpPr>
            <p:nvPr userDrawn="1"/>
          </p:nvSpPr>
          <p:spPr bwMode="auto">
            <a:xfrm>
              <a:off x="4203" y="693"/>
              <a:ext cx="5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/>
            </a:p>
          </p:txBody>
        </p:sp>
        <p:sp>
          <p:nvSpPr>
            <p:cNvPr id="1051" name="Rectangle 32"/>
            <p:cNvSpPr>
              <a:spLocks noChangeArrowheads="1"/>
            </p:cNvSpPr>
            <p:nvPr userDrawn="1"/>
          </p:nvSpPr>
          <p:spPr bwMode="auto">
            <a:xfrm>
              <a:off x="4264" y="693"/>
              <a:ext cx="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-</a:t>
              </a:r>
              <a:endParaRPr lang="de-DE"/>
            </a:p>
          </p:txBody>
        </p:sp>
        <p:sp>
          <p:nvSpPr>
            <p:cNvPr id="1052" name="Rectangle 33"/>
            <p:cNvSpPr>
              <a:spLocks noChangeArrowheads="1"/>
            </p:cNvSpPr>
            <p:nvPr userDrawn="1"/>
          </p:nvSpPr>
          <p:spPr bwMode="auto">
            <a:xfrm>
              <a:off x="4291" y="693"/>
              <a:ext cx="3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F</a:t>
              </a:r>
              <a:endParaRPr lang="de-DE"/>
            </a:p>
          </p:txBody>
        </p:sp>
        <p:sp>
          <p:nvSpPr>
            <p:cNvPr id="1053" name="Rectangle 34"/>
            <p:cNvSpPr>
              <a:spLocks noChangeArrowheads="1"/>
            </p:cNvSpPr>
            <p:nvPr userDrawn="1"/>
          </p:nvSpPr>
          <p:spPr bwMode="auto">
            <a:xfrm>
              <a:off x="4331" y="693"/>
              <a:ext cx="3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1054" name="Rectangle 35"/>
            <p:cNvSpPr>
              <a:spLocks noChangeArrowheads="1"/>
            </p:cNvSpPr>
            <p:nvPr userDrawn="1"/>
          </p:nvSpPr>
          <p:spPr bwMode="auto">
            <a:xfrm>
              <a:off x="4370" y="693"/>
              <a:ext cx="3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1055" name="Rectangle 36"/>
            <p:cNvSpPr>
              <a:spLocks noChangeArrowheads="1"/>
            </p:cNvSpPr>
            <p:nvPr userDrawn="1"/>
          </p:nvSpPr>
          <p:spPr bwMode="auto">
            <a:xfrm>
              <a:off x="4408" y="693"/>
              <a:ext cx="39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/>
            </a:p>
          </p:txBody>
        </p:sp>
        <p:sp>
          <p:nvSpPr>
            <p:cNvPr id="1056" name="Rectangle 37"/>
            <p:cNvSpPr>
              <a:spLocks noChangeArrowheads="1"/>
            </p:cNvSpPr>
            <p:nvPr userDrawn="1"/>
          </p:nvSpPr>
          <p:spPr bwMode="auto">
            <a:xfrm>
              <a:off x="4450" y="693"/>
              <a:ext cx="1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1057" name="Rectangle 38"/>
            <p:cNvSpPr>
              <a:spLocks noChangeArrowheads="1"/>
            </p:cNvSpPr>
            <p:nvPr userDrawn="1"/>
          </p:nvSpPr>
          <p:spPr bwMode="auto">
            <a:xfrm>
              <a:off x="4468" y="693"/>
              <a:ext cx="3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1058" name="Rectangle 39"/>
            <p:cNvSpPr>
              <a:spLocks noChangeArrowheads="1"/>
            </p:cNvSpPr>
            <p:nvPr userDrawn="1"/>
          </p:nvSpPr>
          <p:spPr bwMode="auto">
            <a:xfrm>
              <a:off x="4507" y="693"/>
              <a:ext cx="3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1059" name="Rectangle 40"/>
            <p:cNvSpPr>
              <a:spLocks noChangeArrowheads="1"/>
            </p:cNvSpPr>
            <p:nvPr userDrawn="1"/>
          </p:nvSpPr>
          <p:spPr bwMode="auto">
            <a:xfrm>
              <a:off x="4547" y="693"/>
              <a:ext cx="39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d</a:t>
              </a:r>
              <a:endParaRPr lang="de-DE"/>
            </a:p>
          </p:txBody>
        </p:sp>
        <p:sp>
          <p:nvSpPr>
            <p:cNvPr id="1060" name="Rectangle 41"/>
            <p:cNvSpPr>
              <a:spLocks noChangeArrowheads="1"/>
            </p:cNvSpPr>
            <p:nvPr userDrawn="1"/>
          </p:nvSpPr>
          <p:spPr bwMode="auto">
            <a:xfrm>
              <a:off x="4588" y="693"/>
              <a:ext cx="1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1061" name="Rectangle 42"/>
            <p:cNvSpPr>
              <a:spLocks noChangeArrowheads="1"/>
            </p:cNvSpPr>
            <p:nvPr userDrawn="1"/>
          </p:nvSpPr>
          <p:spPr bwMode="auto">
            <a:xfrm>
              <a:off x="4612" y="693"/>
              <a:ext cx="6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W</a:t>
              </a:r>
              <a:endParaRPr lang="de-DE"/>
            </a:p>
          </p:txBody>
        </p:sp>
        <p:sp>
          <p:nvSpPr>
            <p:cNvPr id="1062" name="Rectangle 43"/>
            <p:cNvSpPr>
              <a:spLocks noChangeArrowheads="1"/>
            </p:cNvSpPr>
            <p:nvPr userDrawn="1"/>
          </p:nvSpPr>
          <p:spPr bwMode="auto">
            <a:xfrm>
              <a:off x="4674" y="693"/>
              <a:ext cx="3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1063" name="Rectangle 44"/>
            <p:cNvSpPr>
              <a:spLocks noChangeArrowheads="1"/>
            </p:cNvSpPr>
            <p:nvPr userDrawn="1"/>
          </p:nvSpPr>
          <p:spPr bwMode="auto">
            <a:xfrm>
              <a:off x="4712" y="693"/>
              <a:ext cx="23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1064" name="Rectangle 45"/>
            <p:cNvSpPr>
              <a:spLocks noChangeArrowheads="1"/>
            </p:cNvSpPr>
            <p:nvPr userDrawn="1"/>
          </p:nvSpPr>
          <p:spPr bwMode="auto">
            <a:xfrm>
              <a:off x="4736" y="693"/>
              <a:ext cx="3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1065" name="Rectangle 46"/>
            <p:cNvSpPr>
              <a:spLocks noChangeArrowheads="1"/>
            </p:cNvSpPr>
            <p:nvPr userDrawn="1"/>
          </p:nvSpPr>
          <p:spPr bwMode="auto">
            <a:xfrm>
              <a:off x="4775" y="693"/>
              <a:ext cx="25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1066" name="Rectangle 47"/>
            <p:cNvSpPr>
              <a:spLocks noChangeArrowheads="1"/>
            </p:cNvSpPr>
            <p:nvPr userDrawn="1"/>
          </p:nvSpPr>
          <p:spPr bwMode="auto">
            <a:xfrm>
              <a:off x="4801" y="693"/>
              <a:ext cx="1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 </a:t>
              </a:r>
              <a:endParaRPr lang="de-DE"/>
            </a:p>
          </p:txBody>
        </p:sp>
        <p:sp>
          <p:nvSpPr>
            <p:cNvPr id="1067" name="Rectangle 48"/>
            <p:cNvSpPr>
              <a:spLocks noChangeArrowheads="1"/>
            </p:cNvSpPr>
            <p:nvPr userDrawn="1"/>
          </p:nvSpPr>
          <p:spPr bwMode="auto">
            <a:xfrm>
              <a:off x="4820" y="693"/>
              <a:ext cx="39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1068" name="Rectangle 49"/>
            <p:cNvSpPr>
              <a:spLocks noChangeArrowheads="1"/>
            </p:cNvSpPr>
            <p:nvPr userDrawn="1"/>
          </p:nvSpPr>
          <p:spPr bwMode="auto">
            <a:xfrm>
              <a:off x="4855" y="693"/>
              <a:ext cx="25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r</a:t>
              </a:r>
              <a:endParaRPr lang="de-DE"/>
            </a:p>
          </p:txBody>
        </p:sp>
        <p:sp>
          <p:nvSpPr>
            <p:cNvPr id="1069" name="Rectangle 50"/>
            <p:cNvSpPr>
              <a:spLocks noChangeArrowheads="1"/>
            </p:cNvSpPr>
            <p:nvPr userDrawn="1"/>
          </p:nvSpPr>
          <p:spPr bwMode="auto">
            <a:xfrm>
              <a:off x="4881" y="693"/>
              <a:ext cx="3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1070" name="Rectangle 51"/>
            <p:cNvSpPr>
              <a:spLocks noChangeArrowheads="1"/>
            </p:cNvSpPr>
            <p:nvPr userDrawn="1"/>
          </p:nvSpPr>
          <p:spPr bwMode="auto">
            <a:xfrm>
              <a:off x="4919" y="693"/>
              <a:ext cx="3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a</a:t>
              </a:r>
              <a:endParaRPr lang="de-DE"/>
            </a:p>
          </p:txBody>
        </p:sp>
        <p:sp>
          <p:nvSpPr>
            <p:cNvPr id="1071" name="Rectangle 52"/>
            <p:cNvSpPr>
              <a:spLocks noChangeArrowheads="1"/>
            </p:cNvSpPr>
            <p:nvPr userDrawn="1"/>
          </p:nvSpPr>
          <p:spPr bwMode="auto">
            <a:xfrm>
              <a:off x="4958" y="693"/>
              <a:ext cx="23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  <p:sp>
          <p:nvSpPr>
            <p:cNvPr id="1072" name="Rectangle 53"/>
            <p:cNvSpPr>
              <a:spLocks noChangeArrowheads="1"/>
            </p:cNvSpPr>
            <p:nvPr userDrawn="1"/>
          </p:nvSpPr>
          <p:spPr bwMode="auto">
            <a:xfrm>
              <a:off x="4982" y="693"/>
              <a:ext cx="5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m</a:t>
              </a:r>
              <a:endParaRPr lang="de-DE"/>
            </a:p>
          </p:txBody>
        </p:sp>
        <p:sp>
          <p:nvSpPr>
            <p:cNvPr id="1073" name="Rectangle 54"/>
            <p:cNvSpPr>
              <a:spLocks noChangeArrowheads="1"/>
            </p:cNvSpPr>
            <p:nvPr userDrawn="1"/>
          </p:nvSpPr>
          <p:spPr bwMode="auto">
            <a:xfrm>
              <a:off x="5043" y="693"/>
              <a:ext cx="3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e</a:t>
              </a:r>
              <a:endParaRPr lang="de-DE"/>
            </a:p>
          </p:txBody>
        </p:sp>
        <p:sp>
          <p:nvSpPr>
            <p:cNvPr id="1074" name="Rectangle 55"/>
            <p:cNvSpPr>
              <a:spLocks noChangeArrowheads="1"/>
            </p:cNvSpPr>
            <p:nvPr userDrawn="1"/>
          </p:nvSpPr>
          <p:spPr bwMode="auto">
            <a:xfrm>
              <a:off x="5081" y="693"/>
              <a:ext cx="3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n</a:t>
              </a:r>
              <a:endParaRPr lang="de-DE"/>
            </a:p>
          </p:txBody>
        </p:sp>
        <p:sp>
          <p:nvSpPr>
            <p:cNvPr id="1075" name="Rectangle 56"/>
            <p:cNvSpPr>
              <a:spLocks noChangeArrowheads="1"/>
            </p:cNvSpPr>
            <p:nvPr userDrawn="1"/>
          </p:nvSpPr>
          <p:spPr bwMode="auto">
            <a:xfrm>
              <a:off x="5121" y="693"/>
              <a:ext cx="23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>
                  <a:solidFill>
                    <a:srgbClr val="FFFFFF"/>
                  </a:solidFill>
                  <a:latin typeface="Helvetica 55 Roman" pitchFamily="34" charset="0"/>
                </a:rPr>
                <a:t>t</a:t>
              </a:r>
              <a:endParaRPr lang="de-DE"/>
            </a:p>
          </p:txBody>
        </p:sp>
      </p:grpSp>
      <p:sp>
        <p:nvSpPr>
          <p:cNvPr id="1033" name="Line 62"/>
          <p:cNvSpPr>
            <a:spLocks noChangeShapeType="1"/>
          </p:cNvSpPr>
          <p:nvPr/>
        </p:nvSpPr>
        <p:spPr bwMode="auto">
          <a:xfrm>
            <a:off x="0" y="1268413"/>
            <a:ext cx="8243888" cy="0"/>
          </a:xfrm>
          <a:prstGeom prst="line">
            <a:avLst/>
          </a:prstGeom>
          <a:noFill/>
          <a:ln w="19050">
            <a:solidFill>
              <a:srgbClr val="EC7C1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6" name="Rectangle 4"/>
          <p:cNvSpPr txBox="1">
            <a:spLocks noChangeArrowheads="1"/>
          </p:cNvSpPr>
          <p:nvPr userDrawn="1"/>
        </p:nvSpPr>
        <p:spPr>
          <a:xfrm>
            <a:off x="461911" y="6540076"/>
            <a:ext cx="1571625" cy="207962"/>
          </a:xfrm>
          <a:prstGeom prst="rect">
            <a:avLst/>
          </a:prstGeom>
          <a:ln/>
        </p:spPr>
        <p:txBody>
          <a:bodyPr anchor="t"/>
          <a:lstStyle>
            <a:lvl1pPr>
              <a:defRPr/>
            </a:lvl1pPr>
          </a:lstStyle>
          <a:p>
            <a:pPr algn="l">
              <a:defRPr/>
            </a:pPr>
            <a:r>
              <a:rPr lang="de-DE" sz="1000" dirty="0" smtClean="0">
                <a:solidFill>
                  <a:schemeClr val="bg1"/>
                </a:solidFill>
              </a:rPr>
              <a:t>Frei  / </a:t>
            </a:r>
            <a:r>
              <a:rPr lang="de-DE" sz="1000" dirty="0" err="1" smtClean="0">
                <a:solidFill>
                  <a:schemeClr val="bg1"/>
                </a:solidFill>
              </a:rPr>
              <a:t>jk</a:t>
            </a:r>
            <a:r>
              <a:rPr lang="de-DE" sz="1000" dirty="0" smtClean="0">
                <a:solidFill>
                  <a:schemeClr val="bg1"/>
                </a:solidFill>
              </a:rPr>
              <a:t>  04/2012</a:t>
            </a:r>
            <a:endParaRPr lang="de-DE" sz="1000" dirty="0">
              <a:solidFill>
                <a:schemeClr val="bg1"/>
              </a:solidFill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-9525" y="-26988"/>
            <a:ext cx="9153525" cy="6911976"/>
            <a:chOff x="-9525" y="-26988"/>
            <a:chExt cx="9153525" cy="6911976"/>
          </a:xfrm>
          <a:noFill/>
        </p:grpSpPr>
        <p:grpSp>
          <p:nvGrpSpPr>
            <p:cNvPr id="11" name="Gruppieren 10"/>
            <p:cNvGrpSpPr/>
            <p:nvPr userDrawn="1"/>
          </p:nvGrpSpPr>
          <p:grpSpPr>
            <a:xfrm>
              <a:off x="-9525" y="-26988"/>
              <a:ext cx="9153525" cy="6911976"/>
              <a:chOff x="-9525" y="-26988"/>
              <a:chExt cx="9153525" cy="6911976"/>
            </a:xfrm>
            <a:grpFill/>
          </p:grpSpPr>
          <p:cxnSp>
            <p:nvCxnSpPr>
              <p:cNvPr id="4" name="Gerade Verbindung 3"/>
              <p:cNvCxnSpPr/>
              <p:nvPr userDrawn="1"/>
            </p:nvCxnSpPr>
            <p:spPr>
              <a:xfrm>
                <a:off x="542925" y="0"/>
                <a:ext cx="0" cy="6884988"/>
              </a:xfrm>
              <a:prstGeom prst="line">
                <a:avLst/>
              </a:prstGeom>
              <a:grpFill/>
              <a:ln w="31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Gerade Verbindung 57"/>
              <p:cNvCxnSpPr/>
              <p:nvPr userDrawn="1"/>
            </p:nvCxnSpPr>
            <p:spPr>
              <a:xfrm>
                <a:off x="8243888" y="0"/>
                <a:ext cx="0" cy="6884988"/>
              </a:xfrm>
              <a:prstGeom prst="line">
                <a:avLst/>
              </a:prstGeom>
              <a:grpFill/>
              <a:ln w="31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Gerade Verbindung 7"/>
              <p:cNvCxnSpPr/>
              <p:nvPr userDrawn="1"/>
            </p:nvCxnSpPr>
            <p:spPr>
              <a:xfrm>
                <a:off x="0" y="276225"/>
                <a:ext cx="9144000" cy="0"/>
              </a:xfrm>
              <a:prstGeom prst="line">
                <a:avLst/>
              </a:prstGeom>
              <a:grpFill/>
              <a:ln w="31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Gerade Verbindung 62"/>
              <p:cNvCxnSpPr/>
              <p:nvPr userDrawn="1"/>
            </p:nvCxnSpPr>
            <p:spPr>
              <a:xfrm>
                <a:off x="0" y="1052513"/>
                <a:ext cx="9144000" cy="0"/>
              </a:xfrm>
              <a:prstGeom prst="line">
                <a:avLst/>
              </a:prstGeom>
              <a:grpFill/>
              <a:ln w="31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Gerade Verbindung 63"/>
              <p:cNvCxnSpPr/>
              <p:nvPr userDrawn="1"/>
            </p:nvCxnSpPr>
            <p:spPr>
              <a:xfrm>
                <a:off x="0" y="1490663"/>
                <a:ext cx="9144000" cy="0"/>
              </a:xfrm>
              <a:prstGeom prst="line">
                <a:avLst/>
              </a:prstGeom>
              <a:grpFill/>
              <a:ln w="31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" name="Gruppieren 8"/>
              <p:cNvGrpSpPr/>
              <p:nvPr userDrawn="1"/>
            </p:nvGrpSpPr>
            <p:grpSpPr>
              <a:xfrm>
                <a:off x="1302588" y="0"/>
                <a:ext cx="108000" cy="6884988"/>
                <a:chOff x="1080000" y="0"/>
                <a:chExt cx="108000" cy="6884988"/>
              </a:xfrm>
              <a:grpFill/>
            </p:grpSpPr>
            <p:cxnSp>
              <p:nvCxnSpPr>
                <p:cNvPr id="66" name="Gerade Verbindung 65"/>
                <p:cNvCxnSpPr/>
                <p:nvPr userDrawn="1"/>
              </p:nvCxnSpPr>
              <p:spPr>
                <a:xfrm>
                  <a:off x="1080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Gerade Verbindung 67"/>
                <p:cNvCxnSpPr/>
                <p:nvPr userDrawn="1"/>
              </p:nvCxnSpPr>
              <p:spPr>
                <a:xfrm>
                  <a:off x="1188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uppieren 70"/>
              <p:cNvGrpSpPr/>
              <p:nvPr userDrawn="1"/>
            </p:nvGrpSpPr>
            <p:grpSpPr>
              <a:xfrm>
                <a:off x="2170251" y="0"/>
                <a:ext cx="108000" cy="6884988"/>
                <a:chOff x="1080000" y="0"/>
                <a:chExt cx="108000" cy="6884988"/>
              </a:xfrm>
              <a:grpFill/>
            </p:grpSpPr>
            <p:cxnSp>
              <p:nvCxnSpPr>
                <p:cNvPr id="72" name="Gerade Verbindung 71"/>
                <p:cNvCxnSpPr/>
                <p:nvPr userDrawn="1"/>
              </p:nvCxnSpPr>
              <p:spPr>
                <a:xfrm>
                  <a:off x="1080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Gerade Verbindung 72"/>
                <p:cNvCxnSpPr/>
                <p:nvPr userDrawn="1"/>
              </p:nvCxnSpPr>
              <p:spPr>
                <a:xfrm>
                  <a:off x="1188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4" name="Gruppieren 73"/>
              <p:cNvGrpSpPr/>
              <p:nvPr userDrawn="1"/>
            </p:nvGrpSpPr>
            <p:grpSpPr>
              <a:xfrm>
                <a:off x="3037914" y="0"/>
                <a:ext cx="108000" cy="6884988"/>
                <a:chOff x="1080000" y="0"/>
                <a:chExt cx="108000" cy="6884988"/>
              </a:xfrm>
              <a:grpFill/>
            </p:grpSpPr>
            <p:cxnSp>
              <p:nvCxnSpPr>
                <p:cNvPr id="75" name="Gerade Verbindung 74"/>
                <p:cNvCxnSpPr/>
                <p:nvPr userDrawn="1"/>
              </p:nvCxnSpPr>
              <p:spPr>
                <a:xfrm>
                  <a:off x="1080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Gerade Verbindung 75"/>
                <p:cNvCxnSpPr/>
                <p:nvPr userDrawn="1"/>
              </p:nvCxnSpPr>
              <p:spPr>
                <a:xfrm>
                  <a:off x="1188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" name="Gruppieren 76"/>
              <p:cNvGrpSpPr/>
              <p:nvPr userDrawn="1"/>
            </p:nvGrpSpPr>
            <p:grpSpPr>
              <a:xfrm>
                <a:off x="3905577" y="0"/>
                <a:ext cx="108000" cy="6884988"/>
                <a:chOff x="1080000" y="0"/>
                <a:chExt cx="108000" cy="6884988"/>
              </a:xfrm>
              <a:grpFill/>
            </p:grpSpPr>
            <p:cxnSp>
              <p:nvCxnSpPr>
                <p:cNvPr id="78" name="Gerade Verbindung 77"/>
                <p:cNvCxnSpPr/>
                <p:nvPr userDrawn="1"/>
              </p:nvCxnSpPr>
              <p:spPr>
                <a:xfrm>
                  <a:off x="1080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Gerade Verbindung 78"/>
                <p:cNvCxnSpPr/>
                <p:nvPr userDrawn="1"/>
              </p:nvCxnSpPr>
              <p:spPr>
                <a:xfrm>
                  <a:off x="1188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Gruppieren 79"/>
              <p:cNvGrpSpPr/>
              <p:nvPr userDrawn="1"/>
            </p:nvGrpSpPr>
            <p:grpSpPr>
              <a:xfrm>
                <a:off x="4773240" y="0"/>
                <a:ext cx="108000" cy="6884988"/>
                <a:chOff x="1080000" y="0"/>
                <a:chExt cx="108000" cy="6884988"/>
              </a:xfrm>
              <a:grpFill/>
            </p:grpSpPr>
            <p:cxnSp>
              <p:nvCxnSpPr>
                <p:cNvPr id="81" name="Gerade Verbindung 80"/>
                <p:cNvCxnSpPr/>
                <p:nvPr userDrawn="1"/>
              </p:nvCxnSpPr>
              <p:spPr>
                <a:xfrm>
                  <a:off x="1080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Gerade Verbindung 81"/>
                <p:cNvCxnSpPr/>
                <p:nvPr userDrawn="1"/>
              </p:nvCxnSpPr>
              <p:spPr>
                <a:xfrm>
                  <a:off x="1188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" name="Gruppieren 82"/>
              <p:cNvGrpSpPr/>
              <p:nvPr userDrawn="1"/>
            </p:nvGrpSpPr>
            <p:grpSpPr>
              <a:xfrm>
                <a:off x="5640903" y="0"/>
                <a:ext cx="108000" cy="6884988"/>
                <a:chOff x="1080000" y="0"/>
                <a:chExt cx="108000" cy="6884988"/>
              </a:xfrm>
              <a:grpFill/>
            </p:grpSpPr>
            <p:cxnSp>
              <p:nvCxnSpPr>
                <p:cNvPr id="84" name="Gerade Verbindung 83"/>
                <p:cNvCxnSpPr/>
                <p:nvPr userDrawn="1"/>
              </p:nvCxnSpPr>
              <p:spPr>
                <a:xfrm>
                  <a:off x="1080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Gerade Verbindung 84"/>
                <p:cNvCxnSpPr/>
                <p:nvPr userDrawn="1"/>
              </p:nvCxnSpPr>
              <p:spPr>
                <a:xfrm>
                  <a:off x="1188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" name="Gruppieren 85"/>
              <p:cNvGrpSpPr/>
              <p:nvPr userDrawn="1"/>
            </p:nvGrpSpPr>
            <p:grpSpPr>
              <a:xfrm>
                <a:off x="6508566" y="0"/>
                <a:ext cx="108000" cy="6884988"/>
                <a:chOff x="1080000" y="0"/>
                <a:chExt cx="108000" cy="6884988"/>
              </a:xfrm>
              <a:grpFill/>
            </p:grpSpPr>
            <p:cxnSp>
              <p:nvCxnSpPr>
                <p:cNvPr id="87" name="Gerade Verbindung 86"/>
                <p:cNvCxnSpPr/>
                <p:nvPr userDrawn="1"/>
              </p:nvCxnSpPr>
              <p:spPr>
                <a:xfrm>
                  <a:off x="1080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Gerade Verbindung 87"/>
                <p:cNvCxnSpPr/>
                <p:nvPr userDrawn="1"/>
              </p:nvCxnSpPr>
              <p:spPr>
                <a:xfrm>
                  <a:off x="1188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uppieren 88"/>
              <p:cNvGrpSpPr/>
              <p:nvPr userDrawn="1"/>
            </p:nvGrpSpPr>
            <p:grpSpPr>
              <a:xfrm>
                <a:off x="7376229" y="0"/>
                <a:ext cx="108000" cy="6884988"/>
                <a:chOff x="1080000" y="0"/>
                <a:chExt cx="108000" cy="6884988"/>
              </a:xfrm>
              <a:grpFill/>
            </p:grpSpPr>
            <p:cxnSp>
              <p:nvCxnSpPr>
                <p:cNvPr id="90" name="Gerade Verbindung 89"/>
                <p:cNvCxnSpPr/>
                <p:nvPr userDrawn="1"/>
              </p:nvCxnSpPr>
              <p:spPr>
                <a:xfrm>
                  <a:off x="1080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Gerade Verbindung 90"/>
                <p:cNvCxnSpPr/>
                <p:nvPr userDrawn="1"/>
              </p:nvCxnSpPr>
              <p:spPr>
                <a:xfrm>
                  <a:off x="1188000" y="0"/>
                  <a:ext cx="0" cy="6884988"/>
                </a:xfrm>
                <a:prstGeom prst="line">
                  <a:avLst/>
                </a:prstGeom>
                <a:grpFill/>
                <a:ln w="3175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2" name="Gerade Verbindung 91"/>
              <p:cNvCxnSpPr/>
              <p:nvPr userDrawn="1"/>
            </p:nvCxnSpPr>
            <p:spPr>
              <a:xfrm>
                <a:off x="8577263" y="-26988"/>
                <a:ext cx="0" cy="6884988"/>
              </a:xfrm>
              <a:prstGeom prst="line">
                <a:avLst/>
              </a:prstGeom>
              <a:grpFill/>
              <a:ln w="31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Gerade Verbindung 92"/>
              <p:cNvCxnSpPr/>
              <p:nvPr userDrawn="1"/>
            </p:nvCxnSpPr>
            <p:spPr>
              <a:xfrm>
                <a:off x="8786813" y="-26988"/>
                <a:ext cx="0" cy="6884988"/>
              </a:xfrm>
              <a:prstGeom prst="line">
                <a:avLst/>
              </a:prstGeom>
              <a:grpFill/>
              <a:ln w="31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hteck 9"/>
              <p:cNvSpPr/>
              <p:nvPr userDrawn="1"/>
            </p:nvSpPr>
            <p:spPr>
              <a:xfrm>
                <a:off x="-9525" y="6696868"/>
                <a:ext cx="180000" cy="180000"/>
              </a:xfrm>
              <a:prstGeom prst="rect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97" name="Gerade Verbindung 96"/>
            <p:cNvCxnSpPr/>
            <p:nvPr userDrawn="1"/>
          </p:nvCxnSpPr>
          <p:spPr>
            <a:xfrm>
              <a:off x="0" y="6388101"/>
              <a:ext cx="9144000" cy="0"/>
            </a:xfrm>
            <a:prstGeom prst="lin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62" r:id="rId1"/>
    <p:sldLayoutId id="2147484763" r:id="rId2"/>
    <p:sldLayoutId id="2147484764" r:id="rId3"/>
    <p:sldLayoutId id="2147484765" r:id="rId4"/>
    <p:sldLayoutId id="2147484769" r:id="rId5"/>
    <p:sldLayoutId id="2147484772" r:id="rId6"/>
    <p:sldLayoutId id="2147484773" r:id="rId7"/>
    <p:sldLayoutId id="2147484774" r:id="rId8"/>
    <p:sldLayoutId id="2147484775" r:id="rId9"/>
    <p:sldLayoutId id="2147484776" r:id="rId10"/>
    <p:sldLayoutId id="214748477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EC7C16"/>
        </a:buClr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69875" algn="l" rtl="0" eaLnBrk="1" fontAlgn="base" hangingPunct="1">
        <a:spcBef>
          <a:spcPct val="20000"/>
        </a:spcBef>
        <a:spcAft>
          <a:spcPct val="0"/>
        </a:spcAft>
        <a:buClr>
          <a:srgbClr val="EC7C16"/>
        </a:buClr>
        <a:buFont typeface="Arial" pitchFamily="34" charset="0"/>
        <a:buChar char="•"/>
        <a:defRPr sz="1800">
          <a:solidFill>
            <a:schemeClr val="tx1"/>
          </a:solidFill>
          <a:latin typeface="+mn-lt"/>
        </a:defRPr>
      </a:lvl2pPr>
      <a:lvl3pPr marL="804863" indent="-265113" algn="l" rtl="0" eaLnBrk="1" fontAlgn="base" hangingPunct="1">
        <a:spcBef>
          <a:spcPct val="20000"/>
        </a:spcBef>
        <a:spcAft>
          <a:spcPct val="0"/>
        </a:spcAft>
        <a:buClr>
          <a:srgbClr val="EC7C16"/>
        </a:buClr>
        <a:buFont typeface="Arial" pitchFamily="34" charset="0"/>
        <a:buChar char="•"/>
        <a:defRPr sz="1800">
          <a:solidFill>
            <a:schemeClr val="tx1"/>
          </a:solidFill>
          <a:latin typeface="+mn-lt"/>
        </a:defRPr>
      </a:lvl3pPr>
      <a:lvl4pPr marL="1077913" indent="-271463" algn="l" rtl="0" eaLnBrk="1" fontAlgn="base" hangingPunct="1">
        <a:spcBef>
          <a:spcPct val="20000"/>
        </a:spcBef>
        <a:spcAft>
          <a:spcPct val="0"/>
        </a:spcAft>
        <a:buClr>
          <a:srgbClr val="EC7C16"/>
        </a:buClr>
        <a:buFont typeface="Arial" pitchFamily="34" charset="0"/>
        <a:buChar char="•"/>
        <a:defRPr sz="1800">
          <a:solidFill>
            <a:schemeClr val="tx1"/>
          </a:solidFill>
          <a:latin typeface="+mn-lt"/>
        </a:defRPr>
      </a:lvl4pPr>
      <a:lvl5pPr marL="1344613" indent="-265113" algn="l" rtl="0" eaLnBrk="1" fontAlgn="base" hangingPunct="1">
        <a:spcBef>
          <a:spcPct val="20000"/>
        </a:spcBef>
        <a:spcAft>
          <a:spcPct val="0"/>
        </a:spcAft>
        <a:buClr>
          <a:srgbClr val="EC7C16"/>
        </a:buClr>
        <a:buFont typeface="Arial" pitchFamily="34" charset="0"/>
        <a:buChar char="•"/>
        <a:defRPr sz="1800">
          <a:solidFill>
            <a:schemeClr val="tx1"/>
          </a:solidFill>
          <a:latin typeface="+mn-lt"/>
        </a:defRPr>
      </a:lvl5pPr>
      <a:lvl6pPr marL="1801813" indent="-265113" algn="l" rtl="0" eaLnBrk="1" fontAlgn="base" hangingPunct="1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259013" indent="-265113" algn="l" rtl="0" eaLnBrk="1" fontAlgn="base" hangingPunct="1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716213" indent="-265113" algn="l" rtl="0" eaLnBrk="1" fontAlgn="base" hangingPunct="1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173413" indent="-265113" algn="l" rtl="0" eaLnBrk="1" fontAlgn="base" hangingPunct="1">
        <a:spcBef>
          <a:spcPct val="20000"/>
        </a:spcBef>
        <a:spcAft>
          <a:spcPct val="0"/>
        </a:spcAft>
        <a:buClr>
          <a:srgbClr val="EC7C16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Grafik 6" descr="IMG_686_Offi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0"/>
          <a:stretch>
            <a:fillRect/>
          </a:stretch>
        </p:blipFill>
        <p:spPr bwMode="auto">
          <a:xfrm>
            <a:off x="3143250" y="1285875"/>
            <a:ext cx="27146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395288"/>
            <a:ext cx="7772400" cy="433387"/>
          </a:xfrm>
        </p:spPr>
        <p:txBody>
          <a:bodyPr anchor="t"/>
          <a:lstStyle/>
          <a:p>
            <a:pPr eaLnBrk="1" hangingPunct="1"/>
            <a:r>
              <a:rPr lang="de-DE" sz="2800" dirty="0" smtClean="0"/>
              <a:t>The </a:t>
            </a:r>
            <a:r>
              <a:rPr lang="de-DE" sz="2800" dirty="0" err="1" smtClean="0"/>
              <a:t>new</a:t>
            </a:r>
            <a:r>
              <a:rPr lang="de-DE" sz="2800" dirty="0" smtClean="0"/>
              <a:t> Sigma </a:t>
            </a:r>
            <a:r>
              <a:rPr lang="de-DE" sz="2800" dirty="0" err="1" smtClean="0"/>
              <a:t>series</a:t>
            </a:r>
            <a:r>
              <a:rPr lang="de-DE" sz="2800" dirty="0" smtClean="0"/>
              <a:t> </a:t>
            </a:r>
            <a:r>
              <a:rPr lang="de-DE" sz="2000" dirty="0" smtClean="0"/>
              <a:t>(S1Cb, S2Cb, S3Cb)</a:t>
            </a:r>
          </a:p>
        </p:txBody>
      </p:sp>
      <p:pic>
        <p:nvPicPr>
          <p:cNvPr id="5124" name="Grafik 4" descr="PM_IMG_5139_Offi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316"/>
          <a:stretch>
            <a:fillRect/>
          </a:stretch>
        </p:blipFill>
        <p:spPr bwMode="auto">
          <a:xfrm>
            <a:off x="5827713" y="1285875"/>
            <a:ext cx="24130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Grafik 5" descr="DOC_1305_Offic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4" t="9705" r="6285" b="10228"/>
          <a:stretch>
            <a:fillRect/>
          </a:stretch>
        </p:blipFill>
        <p:spPr bwMode="auto">
          <a:xfrm>
            <a:off x="642938" y="1285875"/>
            <a:ext cx="250031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3213100"/>
            <a:ext cx="7889875" cy="2663825"/>
          </a:xfrm>
        </p:spPr>
        <p:txBody>
          <a:bodyPr/>
          <a:lstStyle/>
          <a:p>
            <a:pPr eaLnBrk="1" hangingPunct="1"/>
            <a:endParaRPr lang="de-DE" sz="1800" smtClean="0"/>
          </a:p>
          <a:p>
            <a:pPr eaLnBrk="1" hangingPunct="1"/>
            <a:endParaRPr lang="de-DE" sz="1400" smtClean="0"/>
          </a:p>
          <a:p>
            <a:pPr eaLnBrk="1" hangingPunct="1"/>
            <a:r>
              <a:rPr lang="de-DE" b="1" smtClean="0"/>
              <a:t>Launchpackage  S1Cb:</a:t>
            </a:r>
          </a:p>
          <a:p>
            <a:pPr eaLnBrk="1" hangingPunct="1"/>
            <a:r>
              <a:rPr lang="de-DE" b="1" smtClean="0"/>
              <a:t>26. November 2012</a:t>
            </a:r>
          </a:p>
          <a:p>
            <a:pPr eaLnBrk="1" hangingPunct="1">
              <a:spcBef>
                <a:spcPct val="0"/>
              </a:spcBef>
            </a:pPr>
            <a:endParaRPr lang="de-DE" sz="1800" b="1" smtClean="0"/>
          </a:p>
          <a:p>
            <a:pPr eaLnBrk="1" hangingPunct="1">
              <a:spcBef>
                <a:spcPct val="0"/>
              </a:spcBef>
            </a:pPr>
            <a:endParaRPr lang="de-DE" sz="1800" b="1" smtClean="0"/>
          </a:p>
          <a:p>
            <a:pPr eaLnBrk="1" hangingPunct="1">
              <a:spcBef>
                <a:spcPct val="0"/>
              </a:spcBef>
            </a:pPr>
            <a:r>
              <a:rPr lang="de-DE" b="1" smtClean="0"/>
              <a:t>Gabriele Hehl</a:t>
            </a:r>
            <a:r>
              <a:rPr lang="de-DE" sz="1800" smtClean="0"/>
              <a:t>	</a:t>
            </a:r>
            <a:br>
              <a:rPr lang="de-DE" sz="1800" smtClean="0"/>
            </a:br>
            <a:r>
              <a:rPr lang="de-DE" sz="1400" smtClean="0"/>
              <a:t>BPN</a:t>
            </a:r>
          </a:p>
          <a:p>
            <a:pPr eaLnBrk="1" hangingPunct="1">
              <a:spcBef>
                <a:spcPct val="0"/>
              </a:spcBef>
            </a:pPr>
            <a:r>
              <a:rPr lang="de-DE" sz="1400" smtClean="0"/>
              <a:t>ProMinent Dosiertechnik GmbH - Heidelberg</a:t>
            </a:r>
          </a:p>
        </p:txBody>
      </p:sp>
    </p:spTree>
    <p:extLst>
      <p:ext uri="{BB962C8B-B14F-4D97-AF65-F5344CB8AC3E}">
        <p14:creationId xmlns:p14="http://schemas.microsoft.com/office/powerpoint/2010/main" val="121632365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Grafik 6" descr="Prominent_A_03.04.12_we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28" t="7574" r="35336" b="67708"/>
          <a:stretch>
            <a:fillRect/>
          </a:stretch>
        </p:blipFill>
        <p:spPr bwMode="auto">
          <a:xfrm>
            <a:off x="6500813" y="1285875"/>
            <a:ext cx="197167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Conversion</a:t>
            </a:r>
            <a:r>
              <a:rPr lang="de-DE" dirty="0" smtClean="0"/>
              <a:t> </a:t>
            </a:r>
            <a:r>
              <a:rPr lang="de-DE" dirty="0" err="1" smtClean="0"/>
              <a:t>S_Ca</a:t>
            </a:r>
            <a:r>
              <a:rPr lang="de-DE" dirty="0" smtClean="0"/>
              <a:t> -&gt; </a:t>
            </a:r>
            <a:r>
              <a:rPr lang="de-DE" dirty="0" err="1" smtClean="0"/>
              <a:t>S_Cb</a:t>
            </a:r>
            <a:endParaRPr lang="de-DE" dirty="0" smtClean="0"/>
          </a:p>
        </p:txBody>
      </p:sp>
      <p:pic>
        <p:nvPicPr>
          <p:cNvPr id="14340" name="Grafik 3" descr="pro_niederdruck_sigma_gruppe_Office_517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0" t="55728" r="69453" b="28235"/>
          <a:stretch>
            <a:fillRect/>
          </a:stretch>
        </p:blipFill>
        <p:spPr bwMode="auto">
          <a:xfrm>
            <a:off x="357188" y="1357313"/>
            <a:ext cx="2928937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Grafik 4" descr="NEU_sigma_end_8045_Prin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8" t="63542" r="40607" b="13541"/>
          <a:stretch>
            <a:fillRect/>
          </a:stretch>
        </p:blipFill>
        <p:spPr bwMode="auto">
          <a:xfrm>
            <a:off x="6215063" y="3725863"/>
            <a:ext cx="25844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342" name="Gerade Verbindung mit Pfeil 5"/>
          <p:cNvCxnSpPr>
            <a:cxnSpLocks noChangeShapeType="1"/>
          </p:cNvCxnSpPr>
          <p:nvPr/>
        </p:nvCxnSpPr>
        <p:spPr bwMode="auto">
          <a:xfrm>
            <a:off x="3786188" y="2286000"/>
            <a:ext cx="2357437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>
            <a:prstShdw prst="shdw17" dist="17961" dir="135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43" name="Gerade Verbindung mit Pfeil 10"/>
          <p:cNvCxnSpPr>
            <a:cxnSpLocks noChangeShapeType="1"/>
          </p:cNvCxnSpPr>
          <p:nvPr/>
        </p:nvCxnSpPr>
        <p:spPr bwMode="auto">
          <a:xfrm>
            <a:off x="3714750" y="3143250"/>
            <a:ext cx="2143125" cy="78581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>
            <a:prstShdw prst="shdw17" dist="17961" dir="135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feld 12"/>
          <p:cNvSpPr txBox="1"/>
          <p:nvPr/>
        </p:nvSpPr>
        <p:spPr>
          <a:xfrm>
            <a:off x="214282" y="4000504"/>
            <a:ext cx="8143932" cy="27699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lvl="5" indent="-457200" fontAlgn="base">
              <a:spcBef>
                <a:spcPct val="20000"/>
              </a:spcBef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dirty="0" err="1" smtClean="0"/>
              <a:t>Calibration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standard</a:t>
            </a:r>
            <a:endParaRPr lang="de-DE" dirty="0">
              <a:latin typeface="+mn-lt"/>
            </a:endParaRPr>
          </a:p>
          <a:p>
            <a:pPr marL="457200" lvl="5" indent="-457200" fontAlgn="base">
              <a:spcBef>
                <a:spcPct val="20000"/>
              </a:spcBef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dirty="0" smtClean="0">
                <a:latin typeface="+mn-lt"/>
              </a:rPr>
              <a:t>Easy </a:t>
            </a:r>
            <a:r>
              <a:rPr lang="de-DE" dirty="0" err="1" smtClean="0">
                <a:latin typeface="+mn-lt"/>
              </a:rPr>
              <a:t>operation</a:t>
            </a:r>
            <a:endParaRPr lang="de-DE" dirty="0">
              <a:latin typeface="+mn-lt"/>
            </a:endParaRPr>
          </a:p>
          <a:p>
            <a:pPr marL="457200" lvl="5" indent="-457200" fontAlgn="base">
              <a:spcBef>
                <a:spcPct val="20000"/>
              </a:spcBef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dirty="0" err="1" smtClean="0">
                <a:latin typeface="+mn-lt"/>
              </a:rPr>
              <a:t>Freely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programmable</a:t>
            </a:r>
            <a:endParaRPr lang="de-DE" dirty="0">
              <a:latin typeface="+mn-lt"/>
            </a:endParaRPr>
          </a:p>
          <a:p>
            <a:pPr marL="457200" lvl="5" indent="-457200" fontAlgn="base">
              <a:spcBef>
                <a:spcPct val="20000"/>
              </a:spcBef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dirty="0" smtClean="0">
                <a:latin typeface="+mn-lt"/>
              </a:rPr>
              <a:t>Modular </a:t>
            </a:r>
            <a:r>
              <a:rPr lang="de-DE" dirty="0" err="1" smtClean="0">
                <a:latin typeface="+mn-lt"/>
              </a:rPr>
              <a:t>concept</a:t>
            </a:r>
            <a:r>
              <a:rPr lang="de-DE" dirty="0" smtClean="0">
                <a:latin typeface="+mn-lt"/>
              </a:rPr>
              <a:t> </a:t>
            </a:r>
            <a:r>
              <a:rPr lang="de-DE" dirty="0">
                <a:latin typeface="+mn-lt"/>
              </a:rPr>
              <a:t>– </a:t>
            </a:r>
            <a:r>
              <a:rPr lang="de-DE" dirty="0" err="1" smtClean="0">
                <a:latin typeface="+mn-lt"/>
              </a:rPr>
              <a:t>option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modules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delta</a:t>
            </a:r>
            <a:r>
              <a:rPr lang="de-DE" dirty="0" smtClean="0">
                <a:latin typeface="+mn-lt"/>
              </a:rPr>
              <a:t> / Sigma</a:t>
            </a:r>
            <a:endParaRPr lang="de-DE" dirty="0">
              <a:latin typeface="+mn-lt"/>
            </a:endParaRPr>
          </a:p>
          <a:p>
            <a:pPr marL="457200" lvl="5" indent="-457200" fontAlgn="base">
              <a:spcBef>
                <a:spcPct val="20000"/>
              </a:spcBef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dirty="0" smtClean="0">
                <a:latin typeface="+mn-lt"/>
              </a:rPr>
              <a:t>Operating </a:t>
            </a:r>
            <a:r>
              <a:rPr lang="de-DE" dirty="0" err="1" smtClean="0">
                <a:latin typeface="+mn-lt"/>
              </a:rPr>
              <a:t>lamps</a:t>
            </a:r>
            <a:r>
              <a:rPr lang="de-DE" dirty="0" smtClean="0">
                <a:latin typeface="+mn-lt"/>
              </a:rPr>
              <a:t> in HMI </a:t>
            </a:r>
            <a:r>
              <a:rPr lang="de-DE" dirty="0" err="1" smtClean="0">
                <a:latin typeface="+mn-lt"/>
              </a:rPr>
              <a:t>and</a:t>
            </a:r>
            <a:r>
              <a:rPr lang="de-DE" dirty="0" smtClean="0">
                <a:latin typeface="+mn-lt"/>
              </a:rPr>
              <a:t> pump </a:t>
            </a:r>
            <a:r>
              <a:rPr lang="de-DE" dirty="0" err="1" smtClean="0">
                <a:latin typeface="+mn-lt"/>
              </a:rPr>
              <a:t>foot</a:t>
            </a:r>
            <a:endParaRPr lang="de-DE" dirty="0">
              <a:latin typeface="+mn-lt"/>
            </a:endParaRPr>
          </a:p>
          <a:p>
            <a:pPr marL="457200" lvl="5" indent="-457200" fontAlgn="base">
              <a:spcBef>
                <a:spcPct val="20000"/>
              </a:spcBef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dirty="0" err="1" smtClean="0">
                <a:latin typeface="+mn-lt"/>
              </a:rPr>
              <a:t>Improved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protection</a:t>
            </a:r>
            <a:r>
              <a:rPr lang="de-DE" dirty="0" smtClean="0">
                <a:latin typeface="+mn-lt"/>
              </a:rPr>
              <a:t> </a:t>
            </a:r>
            <a:r>
              <a:rPr lang="de-DE" dirty="0" err="1" smtClean="0">
                <a:latin typeface="+mn-lt"/>
              </a:rPr>
              <a:t>class</a:t>
            </a:r>
            <a:r>
              <a:rPr lang="de-DE" dirty="0" smtClean="0">
                <a:latin typeface="+mn-lt"/>
              </a:rPr>
              <a:t> </a:t>
            </a:r>
            <a:r>
              <a:rPr lang="de-DE" dirty="0">
                <a:latin typeface="+mn-lt"/>
              </a:rPr>
              <a:t>IP65 / </a:t>
            </a:r>
            <a:r>
              <a:rPr lang="de-DE" dirty="0" err="1" smtClean="0">
                <a:latin typeface="+mn-lt"/>
              </a:rPr>
              <a:t>Temperature</a:t>
            </a:r>
            <a:r>
              <a:rPr lang="de-DE" dirty="0" smtClean="0">
                <a:latin typeface="+mn-lt"/>
              </a:rPr>
              <a:t> </a:t>
            </a:r>
            <a:r>
              <a:rPr lang="de-DE" dirty="0"/>
              <a:t>-10 ... +45 °C</a:t>
            </a:r>
            <a:endParaRPr lang="de-DE" dirty="0">
              <a:latin typeface="+mn-lt"/>
            </a:endParaRPr>
          </a:p>
          <a:p>
            <a:pPr>
              <a:defRPr/>
            </a:pP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12"/>
          <a:stretch/>
        </p:blipFill>
        <p:spPr bwMode="auto">
          <a:xfrm>
            <a:off x="539750" y="3336925"/>
            <a:ext cx="2746375" cy="5921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85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Sigma/ </a:t>
            </a:r>
            <a:r>
              <a:rPr lang="en-US" dirty="0" smtClean="0"/>
              <a:t>3 /2 / </a:t>
            </a:r>
            <a:r>
              <a:rPr lang="en-US" dirty="0" smtClean="0"/>
              <a:t>1 new – </a:t>
            </a:r>
            <a:r>
              <a:rPr lang="en-US" dirty="0" smtClean="0"/>
              <a:t>Sales start</a:t>
            </a:r>
            <a:endParaRPr lang="en-US" dirty="0" smtClean="0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marL="0" lvl="5" indent="0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de-DE" sz="2400" b="1" dirty="0" err="1" smtClean="0"/>
              <a:t>Sales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start</a:t>
            </a:r>
            <a:r>
              <a:rPr lang="de-DE" sz="2400" dirty="0" smtClean="0"/>
              <a:t>:</a:t>
            </a:r>
            <a:endParaRPr lang="de-DE" sz="2400" dirty="0"/>
          </a:p>
          <a:p>
            <a:pPr marL="457200" lvl="5" indent="-457200"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dirty="0"/>
              <a:t>Sigma/ 3 </a:t>
            </a:r>
            <a:r>
              <a:rPr lang="de-DE" dirty="0" smtClean="0"/>
              <a:t>- August 2012</a:t>
            </a:r>
          </a:p>
          <a:p>
            <a:pPr marL="457200" lvl="5" indent="-457200"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dirty="0" smtClean="0"/>
              <a:t>Sigma</a:t>
            </a:r>
            <a:r>
              <a:rPr lang="de-DE" dirty="0"/>
              <a:t>/ 2 </a:t>
            </a:r>
            <a:r>
              <a:rPr lang="de-DE" dirty="0" smtClean="0"/>
              <a:t>- September 2012</a:t>
            </a:r>
          </a:p>
          <a:p>
            <a:pPr marL="457200" lvl="5" indent="-457200"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dirty="0" smtClean="0"/>
              <a:t>Sigma</a:t>
            </a:r>
            <a:r>
              <a:rPr lang="de-DE" dirty="0"/>
              <a:t>/ 1 </a:t>
            </a:r>
            <a:r>
              <a:rPr lang="de-DE" dirty="0" smtClean="0"/>
              <a:t>- November 2012</a:t>
            </a:r>
          </a:p>
          <a:p>
            <a:pPr marL="457200" lvl="5" indent="-457200"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endParaRPr lang="de-DE" sz="1000" dirty="0" smtClean="0"/>
          </a:p>
          <a:p>
            <a:pPr marL="0">
              <a:buFont typeface="Wingdings" pitchFamily="2" charset="2"/>
              <a:buNone/>
              <a:defRPr/>
            </a:pPr>
            <a:r>
              <a:rPr lang="de-DE" sz="2000" dirty="0" smtClean="0"/>
              <a:t>In </a:t>
            </a:r>
            <a:r>
              <a:rPr lang="de-DE" sz="2000" dirty="0" err="1" smtClean="0"/>
              <a:t>order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ensure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availability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spare </a:t>
            </a:r>
            <a:r>
              <a:rPr lang="de-DE" sz="2000" dirty="0" err="1" smtClean="0"/>
              <a:t>parts</a:t>
            </a:r>
            <a:r>
              <a:rPr lang="de-DE" sz="2000" dirty="0" smtClean="0"/>
              <a:t> due </a:t>
            </a:r>
            <a:r>
              <a:rPr lang="de-DE" sz="2000" dirty="0" err="1" smtClean="0"/>
              <a:t>to</a:t>
            </a:r>
            <a:r>
              <a:rPr lang="de-DE" sz="2000" dirty="0" smtClean="0"/>
              <a:t> electronic </a:t>
            </a:r>
            <a:r>
              <a:rPr lang="de-DE" sz="2000" dirty="0" err="1" smtClean="0"/>
              <a:t>parts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S_Ca</a:t>
            </a:r>
            <a:r>
              <a:rPr lang="de-DE" sz="2000" dirty="0"/>
              <a:t> </a:t>
            </a:r>
            <a:r>
              <a:rPr lang="de-DE" sz="2000" dirty="0" err="1"/>
              <a:t>phasing</a:t>
            </a:r>
            <a:r>
              <a:rPr lang="de-DE" sz="2000"/>
              <a:t> </a:t>
            </a:r>
            <a:r>
              <a:rPr lang="de-DE" sz="2000" smtClean="0"/>
              <a:t>out, </a:t>
            </a:r>
            <a:r>
              <a:rPr lang="de-DE" sz="2000" dirty="0" err="1"/>
              <a:t>it</a:t>
            </a:r>
            <a:r>
              <a:rPr lang="de-DE" sz="2000" dirty="0"/>
              <a:t> </a:t>
            </a:r>
            <a:r>
              <a:rPr lang="de-DE" sz="2000" dirty="0" err="1" smtClean="0"/>
              <a:t>won‘t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possible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order</a:t>
            </a:r>
            <a:r>
              <a:rPr lang="de-DE" sz="2000" dirty="0" smtClean="0"/>
              <a:t> S3Ca</a:t>
            </a:r>
            <a:r>
              <a:rPr lang="de-DE" sz="2000" dirty="0" smtClean="0"/>
              <a:t>, S2Ca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smtClean="0"/>
              <a:t>S1Ca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following</a:t>
            </a:r>
            <a:r>
              <a:rPr lang="de-DE" sz="2000" dirty="0" smtClean="0"/>
              <a:t> </a:t>
            </a:r>
            <a:r>
              <a:rPr lang="de-DE" sz="2000" dirty="0" err="1" smtClean="0"/>
              <a:t>dates</a:t>
            </a:r>
            <a:r>
              <a:rPr lang="de-DE" sz="2000" dirty="0" smtClean="0"/>
              <a:t>:</a:t>
            </a:r>
          </a:p>
          <a:p>
            <a:pPr marL="0">
              <a:buFont typeface="Wingdings" pitchFamily="2" charset="2"/>
              <a:buNone/>
              <a:defRPr/>
            </a:pPr>
            <a:endParaRPr lang="de-DE" sz="2000" dirty="0" smtClean="0"/>
          </a:p>
          <a:p>
            <a:pPr>
              <a:defRPr/>
            </a:pPr>
            <a:r>
              <a:rPr lang="de-DE" sz="2000" dirty="0" smtClean="0"/>
              <a:t>01.01.2013 – S3Ca</a:t>
            </a:r>
          </a:p>
          <a:p>
            <a:pPr>
              <a:defRPr/>
            </a:pPr>
            <a:r>
              <a:rPr lang="de-DE" sz="2000" dirty="0" smtClean="0"/>
              <a:t>01.02.2013 </a:t>
            </a:r>
            <a:r>
              <a:rPr lang="de-DE" sz="2000" dirty="0" smtClean="0"/>
              <a:t>– S2Ca</a:t>
            </a:r>
          </a:p>
          <a:p>
            <a:pPr>
              <a:defRPr/>
            </a:pPr>
            <a:r>
              <a:rPr lang="de-DE" sz="2000" dirty="0" smtClean="0"/>
              <a:t>01.03.2013 – S1Ca</a:t>
            </a:r>
          </a:p>
          <a:p>
            <a:pPr marL="0">
              <a:buFont typeface="Wingdings" pitchFamily="2" charset="2"/>
              <a:buNone/>
              <a:defRPr/>
            </a:pPr>
            <a:endParaRPr lang="de-DE" sz="1800" dirty="0" smtClean="0"/>
          </a:p>
        </p:txBody>
      </p:sp>
      <p:pic>
        <p:nvPicPr>
          <p:cNvPr id="15364" name="Grafik 4" descr="sigma3_konzept_bild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5" r="8455"/>
          <a:stretch>
            <a:fillRect/>
          </a:stretch>
        </p:blipFill>
        <p:spPr bwMode="auto">
          <a:xfrm>
            <a:off x="7704138" y="501650"/>
            <a:ext cx="539750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9500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ChangeArrowheads="1"/>
          </p:cNvSpPr>
          <p:nvPr/>
        </p:nvSpPr>
        <p:spPr bwMode="auto">
          <a:xfrm>
            <a:off x="4572000" y="1447800"/>
            <a:ext cx="3581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de-DE" sz="2400" b="1" dirty="0" err="1" smtClean="0">
                <a:solidFill>
                  <a:schemeClr val="tx2"/>
                </a:solidFill>
              </a:rPr>
              <a:t>Thank</a:t>
            </a:r>
            <a:r>
              <a:rPr lang="de-DE" sz="2400" b="1" dirty="0" smtClean="0">
                <a:solidFill>
                  <a:schemeClr val="tx2"/>
                </a:solidFill>
              </a:rPr>
              <a:t> </a:t>
            </a:r>
            <a:r>
              <a:rPr lang="de-DE" sz="2400" b="1" dirty="0" err="1" smtClean="0">
                <a:solidFill>
                  <a:schemeClr val="tx2"/>
                </a:solidFill>
              </a:rPr>
              <a:t>you</a:t>
            </a:r>
            <a:r>
              <a:rPr lang="de-DE" sz="2400" b="1" dirty="0" smtClean="0">
                <a:solidFill>
                  <a:schemeClr val="tx2"/>
                </a:solidFill>
              </a:rPr>
              <a:t/>
            </a:r>
            <a:br>
              <a:rPr lang="de-DE" sz="2400" b="1" dirty="0" smtClean="0">
                <a:solidFill>
                  <a:schemeClr val="tx2"/>
                </a:solidFill>
              </a:rPr>
            </a:br>
            <a:r>
              <a:rPr lang="de-DE" sz="2400" b="1" dirty="0" err="1" smtClean="0">
                <a:solidFill>
                  <a:schemeClr val="tx2"/>
                </a:solidFill>
              </a:rPr>
              <a:t>for</a:t>
            </a:r>
            <a:r>
              <a:rPr lang="de-DE" sz="2400" b="1" dirty="0" smtClean="0">
                <a:solidFill>
                  <a:schemeClr val="tx2"/>
                </a:solidFill>
              </a:rPr>
              <a:t> </a:t>
            </a:r>
            <a:r>
              <a:rPr lang="de-DE" sz="2400" b="1" dirty="0" err="1" smtClean="0">
                <a:solidFill>
                  <a:schemeClr val="tx2"/>
                </a:solidFill>
              </a:rPr>
              <a:t>your</a:t>
            </a:r>
            <a:r>
              <a:rPr lang="de-DE" sz="2400" b="1" dirty="0" smtClean="0">
                <a:solidFill>
                  <a:schemeClr val="tx2"/>
                </a:solidFill>
              </a:rPr>
              <a:t> </a:t>
            </a:r>
            <a:r>
              <a:rPr lang="de-DE" sz="2400" b="1" dirty="0" err="1" smtClean="0">
                <a:solidFill>
                  <a:schemeClr val="tx2"/>
                </a:solidFill>
              </a:rPr>
              <a:t>attention</a:t>
            </a:r>
            <a:r>
              <a:rPr lang="de-DE" sz="2400" b="1" dirty="0" smtClean="0">
                <a:solidFill>
                  <a:schemeClr val="tx2"/>
                </a:solidFill>
              </a:rPr>
              <a:t>!</a:t>
            </a:r>
            <a:endParaRPr lang="de-DE" sz="2400" b="1" dirty="0">
              <a:solidFill>
                <a:schemeClr val="tx2"/>
              </a:solidFill>
            </a:endParaRPr>
          </a:p>
        </p:txBody>
      </p:sp>
      <p:cxnSp>
        <p:nvCxnSpPr>
          <p:cNvPr id="16387" name="Gerade Verbindung 4"/>
          <p:cNvCxnSpPr>
            <a:cxnSpLocks noChangeShapeType="1"/>
          </p:cNvCxnSpPr>
          <p:nvPr/>
        </p:nvCxnSpPr>
        <p:spPr bwMode="auto">
          <a:xfrm>
            <a:off x="642938" y="3213100"/>
            <a:ext cx="7500937" cy="1588"/>
          </a:xfrm>
          <a:prstGeom prst="line">
            <a:avLst/>
          </a:prstGeom>
          <a:noFill/>
          <a:ln w="19050" algn="ctr">
            <a:solidFill>
              <a:srgbClr val="002060"/>
            </a:solidFill>
            <a:round/>
            <a:headEnd/>
            <a:tailEnd/>
          </a:ln>
          <a:effectLst>
            <a:prstShdw prst="shdw17" dist="17961" dir="135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6388" name="Grafik 5" descr="IMG_686_Offi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285875"/>
            <a:ext cx="3214687" cy="19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81739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Grafik 5" descr="SI_7044_Offi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" r="6313"/>
          <a:stretch>
            <a:fillRect/>
          </a:stretch>
        </p:blipFill>
        <p:spPr bwMode="auto">
          <a:xfrm>
            <a:off x="1928813" y="2143125"/>
            <a:ext cx="6000750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Sigma </a:t>
            </a:r>
            <a:r>
              <a:rPr lang="de-DE" dirty="0" err="1" smtClean="0"/>
              <a:t>Control</a:t>
            </a:r>
            <a:r>
              <a:rPr lang="de-DE" dirty="0" smtClean="0"/>
              <a:t> Series New</a:t>
            </a:r>
          </a:p>
        </p:txBody>
      </p:sp>
      <p:sp>
        <p:nvSpPr>
          <p:cNvPr id="5" name="Untertitel 2"/>
          <p:cNvSpPr txBox="1">
            <a:spLocks/>
          </p:cNvSpPr>
          <p:nvPr/>
        </p:nvSpPr>
        <p:spPr bwMode="auto">
          <a:xfrm>
            <a:off x="500063" y="1285875"/>
            <a:ext cx="7704137" cy="244316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C7C16"/>
              </a:buClr>
              <a:buFont typeface="Wingdings" pitchFamily="2" charset="2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8163" indent="-2698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C7C1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804863" indent="-2651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C7C1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077913" indent="-2714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C7C1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1344613" indent="-2651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C7C16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1801813" indent="-2651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C7C16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259013" indent="-2651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C7C16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2716213" indent="-2651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C7C16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173413" indent="-26511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C7C16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Arial" pitchFamily="34" charset="0"/>
              <a:buChar char="•"/>
              <a:defRPr/>
            </a:pPr>
            <a:r>
              <a:rPr lang="de-DE" sz="2800" dirty="0" smtClean="0"/>
              <a:t>Sigma/ 3 – S3Cb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de-DE" sz="2800" dirty="0" smtClean="0"/>
              <a:t>Sigma/ 2 – S2Cb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de-DE" sz="2800" dirty="0" smtClean="0"/>
              <a:t>Sigma/ 1 – S1Cb</a:t>
            </a:r>
            <a:endParaRPr lang="de-DE" sz="2400" dirty="0"/>
          </a:p>
          <a:p>
            <a:pPr>
              <a:defRPr/>
            </a:pPr>
            <a:endParaRPr lang="de-DE" sz="2400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4286250" y="1785938"/>
            <a:ext cx="352372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2800" dirty="0" smtClean="0">
                <a:latin typeface="+mn-lt"/>
              </a:rPr>
              <a:t>All Sigmas </a:t>
            </a:r>
            <a:r>
              <a:rPr lang="de-DE" sz="2800" dirty="0" err="1" smtClean="0">
                <a:latin typeface="+mn-lt"/>
              </a:rPr>
              <a:t>available</a:t>
            </a:r>
            <a:endParaRPr lang="de-DE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043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542925" y="1647825"/>
            <a:ext cx="757237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-180975">
              <a:lnSpc>
                <a:spcPct val="150000"/>
              </a:lnSpc>
              <a:spcAft>
                <a:spcPts val="600"/>
              </a:spcAft>
              <a:buClr>
                <a:srgbClr val="FF6600"/>
              </a:buClr>
              <a:defRPr/>
            </a:pP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Target </a:t>
            </a: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for</a:t>
            </a: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premium</a:t>
            </a: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products</a:t>
            </a: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marL="982663" indent="-265113">
              <a:lnSpc>
                <a:spcPct val="150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1435100" algn="l"/>
              </a:tabLst>
              <a:defRPr/>
            </a:pP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Most </a:t>
            </a: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possible</a:t>
            </a: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innovation</a:t>
            </a:r>
            <a:endParaRPr lang="de-DE" sz="2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982663" indent="-265113">
              <a:lnSpc>
                <a:spcPct val="150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1435100" algn="l"/>
              </a:tabLst>
              <a:defRPr/>
            </a:pP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Most </a:t>
            </a: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possible</a:t>
            </a: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flexibility</a:t>
            </a:r>
            <a:endParaRPr lang="de-DE" sz="2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982663" indent="-265113">
              <a:lnSpc>
                <a:spcPct val="150000"/>
              </a:lnSpc>
              <a:spcAft>
                <a:spcPts val="600"/>
              </a:spcAft>
              <a:buClr>
                <a:srgbClr val="FF6600"/>
              </a:buClr>
              <a:tabLst>
                <a:tab pos="1435100" algn="l"/>
              </a:tabLst>
              <a:defRPr/>
            </a:pP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	</a:t>
            </a: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and</a:t>
            </a: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u="sng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at</a:t>
            </a:r>
            <a:r>
              <a:rPr lang="de-DE" sz="2400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u="sng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de-DE" sz="2400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same time</a:t>
            </a:r>
          </a:p>
          <a:p>
            <a:pPr marL="982663" indent="-265113">
              <a:lnSpc>
                <a:spcPct val="150000"/>
              </a:lnSpc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1435100" algn="l"/>
              </a:tabLst>
              <a:defRPr/>
            </a:pP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Possibility</a:t>
            </a: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of</a:t>
            </a: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customer-specific</a:t>
            </a:r>
            <a:r>
              <a:rPr lang="de-DE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solutions</a:t>
            </a:r>
            <a:endParaRPr lang="de-DE" sz="2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196" name="Grafik 4" descr="sigma3_konzept_bild_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3013" y="504825"/>
            <a:ext cx="6365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>
                <a:solidFill>
                  <a:schemeClr val="tx1"/>
                </a:solidFill>
              </a:rPr>
              <a:t>ACHEMA 2012</a:t>
            </a:r>
          </a:p>
        </p:txBody>
      </p:sp>
    </p:spTree>
    <p:extLst>
      <p:ext uri="{BB962C8B-B14F-4D97-AF65-F5344CB8AC3E}">
        <p14:creationId xmlns:p14="http://schemas.microsoft.com/office/powerpoint/2010/main" val="294460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>
          <a:xfrm>
            <a:off x="558800" y="407988"/>
            <a:ext cx="7704138" cy="922337"/>
          </a:xfrm>
        </p:spPr>
        <p:txBody>
          <a:bodyPr/>
          <a:lstStyle/>
          <a:p>
            <a:pPr>
              <a:defRPr/>
            </a:pPr>
            <a:r>
              <a:rPr lang="en-GB" sz="2000" dirty="0" smtClean="0">
                <a:solidFill>
                  <a:schemeClr val="tx1"/>
                </a:solidFill>
              </a:rPr>
              <a:t>Sigma /3 /2  /1 </a:t>
            </a:r>
            <a:r>
              <a:rPr lang="en-GB" sz="2000" dirty="0">
                <a:solidFill>
                  <a:schemeClr val="tx1"/>
                </a:solidFill>
              </a:rPr>
              <a:t>new – Technical features</a:t>
            </a:r>
          </a:p>
        </p:txBody>
      </p:sp>
      <p:pic>
        <p:nvPicPr>
          <p:cNvPr id="9220" name="Grafik 6" descr="HMI -1.bmp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2693" y="4325154"/>
            <a:ext cx="1598613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Grafik 7" descr="seite links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7363" y="4987924"/>
            <a:ext cx="2919412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58800" y="1330325"/>
            <a:ext cx="8161337" cy="3511550"/>
          </a:xfrm>
          <a:prstGeom prst="rect">
            <a:avLst/>
          </a:prstGeom>
          <a:noFill/>
          <a:ln/>
        </p:spPr>
        <p:txBody>
          <a:bodyPr lIns="92075" tIns="46038" rIns="92075" bIns="46038"/>
          <a:lstStyle/>
          <a:p>
            <a:pPr marL="266700" indent="-266700">
              <a:lnSpc>
                <a:spcPct val="150000"/>
              </a:lnSpc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Remote control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unit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as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a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standard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e.g. Control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unit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can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be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entirely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separated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to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protect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pump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against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unauthorized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adjustment</a:t>
            </a:r>
            <a:endParaRPr lang="de-DE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266700" indent="-266700">
              <a:lnSpc>
                <a:spcPct val="150000"/>
              </a:lnSpc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Energy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saving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of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thanks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to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Vector control</a:t>
            </a:r>
            <a:b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10 – 15 %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at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full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load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20 – 30 %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at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part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load</a:t>
            </a:r>
            <a:endParaRPr lang="de-DE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266700" indent="-266700">
              <a:lnSpc>
                <a:spcPct val="150000"/>
              </a:lnSpc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Shutdown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at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overload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/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Torque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energy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monitoring</a:t>
            </a:r>
            <a:endParaRPr lang="de-DE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266700" indent="-266700">
              <a:lnSpc>
                <a:spcPct val="150000"/>
              </a:lnSpc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Realisation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of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variable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dosing</a:t>
            </a:r>
            <a:r>
              <a:rPr lang="de-DE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profiles</a:t>
            </a:r>
            <a:endParaRPr lang="de-DE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266700" indent="-266700">
              <a:lnSpc>
                <a:spcPct val="150000"/>
              </a:lnSpc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endParaRPr lang="de-DE" sz="2000" kern="0" dirty="0">
              <a:solidFill>
                <a:srgbClr val="000066"/>
              </a:solidFill>
              <a:latin typeface="Arial" charset="0"/>
            </a:endParaRPr>
          </a:p>
        </p:txBody>
      </p:sp>
      <p:pic>
        <p:nvPicPr>
          <p:cNvPr id="9223" name="Grafik 4" descr="sigma3_konzept_bild_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3013" y="504825"/>
            <a:ext cx="6365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08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>
          <a:xfrm>
            <a:off x="558800" y="407988"/>
            <a:ext cx="7704138" cy="922337"/>
          </a:xfrm>
        </p:spPr>
        <p:txBody>
          <a:bodyPr/>
          <a:lstStyle/>
          <a:p>
            <a:pPr>
              <a:defRPr/>
            </a:pPr>
            <a:r>
              <a:rPr lang="en-GB" sz="2000" dirty="0">
                <a:solidFill>
                  <a:schemeClr val="tx1"/>
                </a:solidFill>
              </a:rPr>
              <a:t>Sigma/ 3/ 2 / 1 new – Energy monitoring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04838" y="1457325"/>
            <a:ext cx="8159750" cy="606425"/>
          </a:xfrm>
          <a:prstGeom prst="rect">
            <a:avLst/>
          </a:prstGeom>
          <a:noFill/>
          <a:ln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rgbClr val="FF9900"/>
              </a:buClr>
              <a:buFont typeface="Arial" pitchFamily="34" charset="0"/>
              <a:buChar char="•"/>
              <a:defRPr/>
            </a:pPr>
            <a:r>
              <a:rPr lang="de-DE" kern="0" dirty="0" err="1">
                <a:solidFill>
                  <a:srgbClr val="1C1C1C"/>
                </a:solidFill>
                <a:latin typeface="+mn-lt"/>
              </a:rPr>
              <a:t>Torque</a:t>
            </a:r>
            <a:r>
              <a:rPr lang="de-DE" kern="0" dirty="0">
                <a:solidFill>
                  <a:srgbClr val="1C1C1C"/>
                </a:solidFill>
                <a:latin typeface="+mn-lt"/>
              </a:rPr>
              <a:t> (</a:t>
            </a:r>
            <a:r>
              <a:rPr lang="de-DE" kern="0" dirty="0" err="1">
                <a:solidFill>
                  <a:srgbClr val="1C1C1C"/>
                </a:solidFill>
                <a:latin typeface="+mn-lt"/>
              </a:rPr>
              <a:t>energy</a:t>
            </a:r>
            <a:r>
              <a:rPr lang="de-DE" kern="0" dirty="0">
                <a:solidFill>
                  <a:srgbClr val="1C1C1C"/>
                </a:solidFill>
                <a:latin typeface="+mn-lt"/>
              </a:rPr>
              <a:t>) </a:t>
            </a:r>
            <a:r>
              <a:rPr lang="de-DE" kern="0" dirty="0" err="1" smtClean="0">
                <a:solidFill>
                  <a:srgbClr val="1C1C1C"/>
                </a:solidFill>
                <a:latin typeface="+mn-lt"/>
              </a:rPr>
              <a:t>monitoring</a:t>
            </a:r>
            <a:endParaRPr lang="de-DE" kern="0" dirty="0" smtClean="0">
              <a:solidFill>
                <a:srgbClr val="1C1C1C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rgbClr val="FF9900"/>
              </a:buClr>
              <a:buFont typeface="Arial" pitchFamily="34" charset="0"/>
              <a:buChar char="•"/>
              <a:defRPr/>
            </a:pP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saving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controlled</a:t>
            </a:r>
            <a:r>
              <a:rPr lang="de-DE" dirty="0"/>
              <a:t> </a:t>
            </a:r>
            <a:r>
              <a:rPr lang="de-DE" dirty="0" err="1"/>
              <a:t>motor</a:t>
            </a:r>
            <a:r>
              <a:rPr lang="de-DE" dirty="0"/>
              <a:t> </a:t>
            </a:r>
            <a:r>
              <a:rPr lang="de-DE" dirty="0" err="1"/>
              <a:t>magnetisation</a:t>
            </a:r>
            <a:endParaRPr lang="de-DE" kern="0" dirty="0">
              <a:solidFill>
                <a:srgbClr val="1C1C1C"/>
              </a:solidFill>
              <a:latin typeface="+mn-lt"/>
            </a:endParaRPr>
          </a:p>
          <a:p>
            <a:pPr>
              <a:spcBef>
                <a:spcPct val="20000"/>
              </a:spcBef>
              <a:buClr>
                <a:srgbClr val="FF9900"/>
              </a:buClr>
              <a:defRPr/>
            </a:pPr>
            <a:endParaRPr lang="de-DE" sz="2000" kern="0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11268" name="Grafik 4" descr="sigma3_konzept_bild_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3013" y="504825"/>
            <a:ext cx="6365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2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425" y="2687239"/>
            <a:ext cx="3762375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3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0113" y="2655489"/>
            <a:ext cx="3833812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feld 1"/>
          <p:cNvSpPr txBox="1">
            <a:spLocks noChangeArrowheads="1"/>
          </p:cNvSpPr>
          <p:nvPr/>
        </p:nvSpPr>
        <p:spPr bwMode="auto">
          <a:xfrm>
            <a:off x="1358900" y="5214539"/>
            <a:ext cx="1552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dirty="0"/>
              <a:t>Motor </a:t>
            </a:r>
            <a:r>
              <a:rPr lang="de-DE" dirty="0" err="1"/>
              <a:t>current</a:t>
            </a:r>
            <a:endParaRPr lang="de-DE" dirty="0"/>
          </a:p>
        </p:txBody>
      </p:sp>
      <p:sp>
        <p:nvSpPr>
          <p:cNvPr id="11272" name="Rechteck 2"/>
          <p:cNvSpPr>
            <a:spLocks noChangeArrowheads="1"/>
          </p:cNvSpPr>
          <p:nvPr/>
        </p:nvSpPr>
        <p:spPr bwMode="auto">
          <a:xfrm>
            <a:off x="854075" y="5344714"/>
            <a:ext cx="338138" cy="11112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de-DE">
              <a:solidFill>
                <a:srgbClr val="FF0000"/>
              </a:solidFill>
            </a:endParaRPr>
          </a:p>
        </p:txBody>
      </p:sp>
      <p:sp>
        <p:nvSpPr>
          <p:cNvPr id="11273" name="Textfeld 9"/>
          <p:cNvSpPr txBox="1">
            <a:spLocks noChangeArrowheads="1"/>
          </p:cNvSpPr>
          <p:nvPr/>
        </p:nvSpPr>
        <p:spPr bwMode="auto">
          <a:xfrm>
            <a:off x="1358900" y="5582839"/>
            <a:ext cx="1831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/>
              <a:t>Magnetisation</a:t>
            </a:r>
          </a:p>
        </p:txBody>
      </p:sp>
      <p:sp>
        <p:nvSpPr>
          <p:cNvPr id="11274" name="Rechteck 10"/>
          <p:cNvSpPr>
            <a:spLocks noChangeArrowheads="1"/>
          </p:cNvSpPr>
          <p:nvPr/>
        </p:nvSpPr>
        <p:spPr bwMode="auto">
          <a:xfrm>
            <a:off x="854075" y="5713014"/>
            <a:ext cx="338138" cy="11112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de-DE">
              <a:solidFill>
                <a:srgbClr val="FF0000"/>
              </a:solidFill>
            </a:endParaRPr>
          </a:p>
        </p:txBody>
      </p:sp>
      <p:sp>
        <p:nvSpPr>
          <p:cNvPr id="11275" name="Textfeld 11"/>
          <p:cNvSpPr txBox="1">
            <a:spLocks noChangeArrowheads="1"/>
          </p:cNvSpPr>
          <p:nvPr/>
        </p:nvSpPr>
        <p:spPr bwMode="auto">
          <a:xfrm>
            <a:off x="1370013" y="5965427"/>
            <a:ext cx="1552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/>
              <a:t>Torque</a:t>
            </a:r>
          </a:p>
        </p:txBody>
      </p:sp>
      <p:sp>
        <p:nvSpPr>
          <p:cNvPr id="11276" name="Rechteck 12"/>
          <p:cNvSpPr>
            <a:spLocks noChangeArrowheads="1"/>
          </p:cNvSpPr>
          <p:nvPr/>
        </p:nvSpPr>
        <p:spPr bwMode="auto">
          <a:xfrm>
            <a:off x="865188" y="6095602"/>
            <a:ext cx="338137" cy="1111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de-DE">
              <a:solidFill>
                <a:srgbClr val="FF0000"/>
              </a:solidFill>
            </a:endParaRPr>
          </a:p>
        </p:txBody>
      </p:sp>
      <p:sp>
        <p:nvSpPr>
          <p:cNvPr id="11277" name="Textfeld 3"/>
          <p:cNvSpPr txBox="1">
            <a:spLocks noChangeArrowheads="1"/>
          </p:cNvSpPr>
          <p:nvPr/>
        </p:nvSpPr>
        <p:spPr bwMode="auto">
          <a:xfrm>
            <a:off x="733425" y="2303704"/>
            <a:ext cx="376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dirty="0"/>
              <a:t>Sigma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technology</a:t>
            </a:r>
            <a:endParaRPr lang="de-DE" dirty="0"/>
          </a:p>
        </p:txBody>
      </p:sp>
      <p:sp>
        <p:nvSpPr>
          <p:cNvPr id="11278" name="Textfeld 13"/>
          <p:cNvSpPr txBox="1">
            <a:spLocks noChangeArrowheads="1"/>
          </p:cNvSpPr>
          <p:nvPr/>
        </p:nvSpPr>
        <p:spPr bwMode="auto">
          <a:xfrm>
            <a:off x="4581525" y="2309414"/>
            <a:ext cx="4184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dirty="0"/>
              <a:t>Sigma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technology</a:t>
            </a:r>
            <a:r>
              <a:rPr lang="de-DE" dirty="0"/>
              <a:t> (</a:t>
            </a:r>
            <a:r>
              <a:rPr lang="de-DE" dirty="0" err="1"/>
              <a:t>Vector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)</a:t>
            </a:r>
          </a:p>
        </p:txBody>
      </p:sp>
      <p:cxnSp>
        <p:nvCxnSpPr>
          <p:cNvPr id="6" name="Gerade Verbindung 5"/>
          <p:cNvCxnSpPr>
            <a:cxnSpLocks noChangeShapeType="1"/>
          </p:cNvCxnSpPr>
          <p:nvPr/>
        </p:nvCxnSpPr>
        <p:spPr bwMode="auto">
          <a:xfrm>
            <a:off x="1779588" y="2654300"/>
            <a:ext cx="19050" cy="1808163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16"/>
          <p:cNvCxnSpPr>
            <a:cxnSpLocks noChangeShapeType="1"/>
          </p:cNvCxnSpPr>
          <p:nvPr/>
        </p:nvCxnSpPr>
        <p:spPr bwMode="auto">
          <a:xfrm>
            <a:off x="3319463" y="2633663"/>
            <a:ext cx="20637" cy="180975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17"/>
          <p:cNvCxnSpPr>
            <a:cxnSpLocks noChangeShapeType="1"/>
          </p:cNvCxnSpPr>
          <p:nvPr/>
        </p:nvCxnSpPr>
        <p:spPr bwMode="auto">
          <a:xfrm>
            <a:off x="5851525" y="2603500"/>
            <a:ext cx="19050" cy="180975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Gerade Verbindung 18"/>
          <p:cNvCxnSpPr>
            <a:cxnSpLocks noChangeShapeType="1"/>
          </p:cNvCxnSpPr>
          <p:nvPr/>
        </p:nvCxnSpPr>
        <p:spPr bwMode="auto">
          <a:xfrm>
            <a:off x="7375525" y="2603500"/>
            <a:ext cx="19050" cy="180975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6" name="Pfeil nach rechts 14345"/>
          <p:cNvSpPr>
            <a:spLocks noChangeArrowheads="1"/>
          </p:cNvSpPr>
          <p:nvPr/>
        </p:nvSpPr>
        <p:spPr bwMode="auto">
          <a:xfrm>
            <a:off x="3846513" y="5584427"/>
            <a:ext cx="649287" cy="381000"/>
          </a:xfrm>
          <a:prstGeom prst="rightArrow">
            <a:avLst>
              <a:gd name="adj1" fmla="val 50000"/>
              <a:gd name="adj2" fmla="val 50013"/>
            </a:avLst>
          </a:prstGeom>
          <a:solidFill>
            <a:srgbClr val="00B050">
              <a:alpha val="39999"/>
            </a:srgbClr>
          </a:solidFill>
          <a:ln w="25400" algn="ctr">
            <a:solidFill>
              <a:srgbClr val="00B05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>
          <a:xfrm>
            <a:off x="4581525" y="5568552"/>
            <a:ext cx="2716213" cy="606425"/>
          </a:xfrm>
          <a:prstGeom prst="rect">
            <a:avLst/>
          </a:prstGeom>
          <a:noFill/>
          <a:ln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rgbClr val="FF9900"/>
              </a:buClr>
              <a:defRPr/>
            </a:pPr>
            <a:r>
              <a:rPr lang="de-DE" dirty="0">
                <a:latin typeface="Arial" pitchFamily="34" charset="0"/>
              </a:rPr>
              <a:t>Area </a:t>
            </a:r>
            <a:r>
              <a:rPr lang="de-DE" dirty="0" err="1">
                <a:latin typeface="Arial" pitchFamily="34" charset="0"/>
              </a:rPr>
              <a:t>of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energy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</a:rPr>
              <a:t>saving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55" name="Rechteck 54"/>
          <p:cNvSpPr>
            <a:spLocks noChangeArrowheads="1"/>
          </p:cNvSpPr>
          <p:nvPr/>
        </p:nvSpPr>
        <p:spPr bwMode="auto">
          <a:xfrm>
            <a:off x="6269038" y="2647950"/>
            <a:ext cx="1092200" cy="134938"/>
          </a:xfrm>
          <a:prstGeom prst="rect">
            <a:avLst/>
          </a:prstGeom>
          <a:solidFill>
            <a:srgbClr val="00B050">
              <a:alpha val="39999"/>
            </a:srgbClr>
          </a:solidFill>
          <a:ln w="25400" algn="ctr">
            <a:solidFill>
              <a:srgbClr val="00B05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62" name="Rechteck 61"/>
          <p:cNvSpPr>
            <a:spLocks noChangeArrowheads="1"/>
          </p:cNvSpPr>
          <p:nvPr/>
        </p:nvSpPr>
        <p:spPr bwMode="auto">
          <a:xfrm>
            <a:off x="6269038" y="2987675"/>
            <a:ext cx="1093787" cy="134938"/>
          </a:xfrm>
          <a:prstGeom prst="rect">
            <a:avLst/>
          </a:prstGeom>
          <a:solidFill>
            <a:srgbClr val="00B050">
              <a:alpha val="39999"/>
            </a:srgbClr>
          </a:solidFill>
          <a:ln w="25400" algn="ctr">
            <a:solidFill>
              <a:srgbClr val="00B05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63" name="Rechteck 62"/>
          <p:cNvSpPr>
            <a:spLocks noChangeArrowheads="1"/>
          </p:cNvSpPr>
          <p:nvPr/>
        </p:nvSpPr>
        <p:spPr bwMode="auto">
          <a:xfrm>
            <a:off x="2211388" y="3022600"/>
            <a:ext cx="1093787" cy="134938"/>
          </a:xfrm>
          <a:prstGeom prst="rect">
            <a:avLst/>
          </a:prstGeom>
          <a:solidFill>
            <a:srgbClr val="00B050">
              <a:alpha val="39999"/>
            </a:srgbClr>
          </a:solidFill>
          <a:ln w="25400" algn="ctr">
            <a:solidFill>
              <a:srgbClr val="00B05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64" name="Rechteck 63"/>
          <p:cNvSpPr>
            <a:spLocks noChangeArrowheads="1"/>
          </p:cNvSpPr>
          <p:nvPr/>
        </p:nvSpPr>
        <p:spPr bwMode="auto">
          <a:xfrm>
            <a:off x="2208213" y="2679700"/>
            <a:ext cx="1093787" cy="134938"/>
          </a:xfrm>
          <a:prstGeom prst="rect">
            <a:avLst/>
          </a:prstGeom>
          <a:solidFill>
            <a:srgbClr val="00B050">
              <a:alpha val="39999"/>
            </a:srgbClr>
          </a:solidFill>
          <a:ln w="25400" algn="ctr">
            <a:solidFill>
              <a:srgbClr val="00B05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05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  <p:bldP spid="53" grpId="0" animBg="1"/>
      <p:bldP spid="55" grpId="0" animBg="1"/>
      <p:bldP spid="62" grpId="0" animBg="1"/>
      <p:bldP spid="63" grpId="0" animBg="1"/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Sigma/ 3/ 2 / 1 </a:t>
            </a:r>
            <a:r>
              <a:rPr lang="en-GB" sz="2000" dirty="0" smtClean="0"/>
              <a:t>new </a:t>
            </a:r>
            <a:r>
              <a:rPr lang="en-GB" sz="2000" dirty="0"/>
              <a:t>– </a:t>
            </a:r>
            <a:r>
              <a:rPr lang="en-GB" sz="2000" dirty="0" smtClean="0"/>
              <a:t>Dosing profiles</a:t>
            </a:r>
            <a:endParaRPr lang="de-DE" sz="2000" dirty="0">
              <a:solidFill>
                <a:schemeClr val="tx1"/>
              </a:solidFill>
            </a:endParaRPr>
          </a:p>
        </p:txBody>
      </p:sp>
      <p:grpSp>
        <p:nvGrpSpPr>
          <p:cNvPr id="13315" name="Gruppieren 18"/>
          <p:cNvGrpSpPr>
            <a:grpSpLocks/>
          </p:cNvGrpSpPr>
          <p:nvPr/>
        </p:nvGrpSpPr>
        <p:grpSpPr bwMode="auto">
          <a:xfrm>
            <a:off x="142875" y="1557338"/>
            <a:ext cx="4105275" cy="2555875"/>
            <a:chOff x="647564" y="1268760"/>
            <a:chExt cx="5616624" cy="3708412"/>
          </a:xfrm>
        </p:grpSpPr>
        <p:cxnSp>
          <p:nvCxnSpPr>
            <p:cNvPr id="13331" name="Gerade Verbindung 10"/>
            <p:cNvCxnSpPr>
              <a:cxnSpLocks noChangeShapeType="1"/>
            </p:cNvCxnSpPr>
            <p:nvPr/>
          </p:nvCxnSpPr>
          <p:spPr bwMode="auto">
            <a:xfrm flipV="1">
              <a:off x="1223628" y="1268760"/>
              <a:ext cx="0" cy="3708412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2" name="Gerade Verbindung 11"/>
            <p:cNvCxnSpPr>
              <a:cxnSpLocks noChangeShapeType="1"/>
            </p:cNvCxnSpPr>
            <p:nvPr/>
          </p:nvCxnSpPr>
          <p:spPr bwMode="auto">
            <a:xfrm>
              <a:off x="647564" y="3451697"/>
              <a:ext cx="5616624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1" name="Freihandform 30"/>
          <p:cNvSpPr>
            <a:spLocks/>
          </p:cNvSpPr>
          <p:nvPr/>
        </p:nvSpPr>
        <p:spPr bwMode="auto">
          <a:xfrm>
            <a:off x="561975" y="2232025"/>
            <a:ext cx="2944813" cy="1811338"/>
          </a:xfrm>
          <a:custGeom>
            <a:avLst/>
            <a:gdLst>
              <a:gd name="T0" fmla="*/ 0 w 3758173"/>
              <a:gd name="T1" fmla="*/ 636646 h 2627435"/>
              <a:gd name="T2" fmla="*/ 515685 w 3758173"/>
              <a:gd name="T3" fmla="*/ 2 h 2627435"/>
              <a:gd name="T4" fmla="*/ 1037211 w 3758173"/>
              <a:gd name="T5" fmla="*/ 641699 h 2627435"/>
              <a:gd name="T6" fmla="*/ 1113090 w 3758173"/>
              <a:gd name="T7" fmla="*/ 741487 h 2627435"/>
              <a:gd name="T8" fmla="*/ 1172572 w 3758173"/>
              <a:gd name="T9" fmla="*/ 820324 h 2627435"/>
              <a:gd name="T10" fmla="*/ 1706810 w 3758173"/>
              <a:gd name="T11" fmla="*/ 1246747 h 2627435"/>
              <a:gd name="T12" fmla="*/ 2307260 w 3758173"/>
              <a:gd name="T13" fmla="*/ 633142 h 26274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758173" h="2627435">
                <a:moveTo>
                  <a:pt x="0" y="1339706"/>
                </a:moveTo>
                <a:cubicBezTo>
                  <a:pt x="260497" y="667197"/>
                  <a:pt x="558396" y="-1768"/>
                  <a:pt x="839972" y="4"/>
                </a:cubicBezTo>
                <a:cubicBezTo>
                  <a:pt x="1121548" y="1776"/>
                  <a:pt x="1527277" y="1090286"/>
                  <a:pt x="1689457" y="1350339"/>
                </a:cubicBezTo>
                <a:cubicBezTo>
                  <a:pt x="1851637" y="1610392"/>
                  <a:pt x="1776307" y="1497678"/>
                  <a:pt x="1813054" y="1560325"/>
                </a:cubicBezTo>
                <a:lnTo>
                  <a:pt x="1909941" y="1726223"/>
                </a:lnTo>
                <a:cubicBezTo>
                  <a:pt x="2071121" y="1903427"/>
                  <a:pt x="2472094" y="2689200"/>
                  <a:pt x="2780133" y="2623551"/>
                </a:cubicBezTo>
                <a:cubicBezTo>
                  <a:pt x="3088172" y="2557902"/>
                  <a:pt x="3581803" y="1549849"/>
                  <a:pt x="3758173" y="1332331"/>
                </a:cubicBezTo>
              </a:path>
            </a:pathLst>
          </a:cu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13317" name="Gruppieren 32"/>
          <p:cNvGrpSpPr>
            <a:grpSpLocks/>
          </p:cNvGrpSpPr>
          <p:nvPr/>
        </p:nvGrpSpPr>
        <p:grpSpPr bwMode="auto">
          <a:xfrm>
            <a:off x="4679950" y="1604963"/>
            <a:ext cx="4105275" cy="2557462"/>
            <a:chOff x="647564" y="1268760"/>
            <a:chExt cx="5616624" cy="3708412"/>
          </a:xfrm>
        </p:grpSpPr>
        <p:cxnSp>
          <p:nvCxnSpPr>
            <p:cNvPr id="13329" name="Gerade Verbindung 33"/>
            <p:cNvCxnSpPr>
              <a:cxnSpLocks noChangeShapeType="1"/>
            </p:cNvCxnSpPr>
            <p:nvPr/>
          </p:nvCxnSpPr>
          <p:spPr bwMode="auto">
            <a:xfrm flipV="1">
              <a:off x="1223628" y="1268760"/>
              <a:ext cx="0" cy="3708412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0" name="Gerade Verbindung 34"/>
            <p:cNvCxnSpPr>
              <a:cxnSpLocks noChangeShapeType="1"/>
            </p:cNvCxnSpPr>
            <p:nvPr/>
          </p:nvCxnSpPr>
          <p:spPr bwMode="auto">
            <a:xfrm>
              <a:off x="647564" y="3451697"/>
              <a:ext cx="5616624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1" name="Freihandform 20"/>
          <p:cNvSpPr/>
          <p:nvPr/>
        </p:nvSpPr>
        <p:spPr bwMode="auto">
          <a:xfrm>
            <a:off x="584200" y="1533525"/>
            <a:ext cx="2922588" cy="2074863"/>
          </a:xfrm>
          <a:custGeom>
            <a:avLst/>
            <a:gdLst>
              <a:gd name="connsiteX0" fmla="*/ 0 w 3974620"/>
              <a:gd name="connsiteY0" fmla="*/ 1003280 h 2075520"/>
              <a:gd name="connsiteX1" fmla="*/ 361507 w 3974620"/>
              <a:gd name="connsiteY1" fmla="*/ 3820 h 2075520"/>
              <a:gd name="connsiteX2" fmla="*/ 510363 w 3974620"/>
              <a:gd name="connsiteY2" fmla="*/ 673671 h 2075520"/>
              <a:gd name="connsiteX3" fmla="*/ 754912 w 3974620"/>
              <a:gd name="connsiteY3" fmla="*/ 1035178 h 2075520"/>
              <a:gd name="connsiteX4" fmla="*/ 1382233 w 3974620"/>
              <a:gd name="connsiteY4" fmla="*/ 1630601 h 2075520"/>
              <a:gd name="connsiteX5" fmla="*/ 1924493 w 3974620"/>
              <a:gd name="connsiteY5" fmla="*/ 1981476 h 2075520"/>
              <a:gd name="connsiteX6" fmla="*/ 2317898 w 3974620"/>
              <a:gd name="connsiteY6" fmla="*/ 1992108 h 2075520"/>
              <a:gd name="connsiteX7" fmla="*/ 3838354 w 3974620"/>
              <a:gd name="connsiteY7" fmla="*/ 1013913 h 2075520"/>
              <a:gd name="connsiteX8" fmla="*/ 3806456 w 3974620"/>
              <a:gd name="connsiteY8" fmla="*/ 1013913 h 2075520"/>
              <a:gd name="connsiteX0" fmla="*/ 0 w 3974620"/>
              <a:gd name="connsiteY0" fmla="*/ 1003902 h 2076142"/>
              <a:gd name="connsiteX1" fmla="*/ 361507 w 3974620"/>
              <a:gd name="connsiteY1" fmla="*/ 4442 h 2076142"/>
              <a:gd name="connsiteX2" fmla="*/ 531628 w 3974620"/>
              <a:gd name="connsiteY2" fmla="*/ 653028 h 2076142"/>
              <a:gd name="connsiteX3" fmla="*/ 754912 w 3974620"/>
              <a:gd name="connsiteY3" fmla="*/ 1035800 h 2076142"/>
              <a:gd name="connsiteX4" fmla="*/ 1382233 w 3974620"/>
              <a:gd name="connsiteY4" fmla="*/ 1631223 h 2076142"/>
              <a:gd name="connsiteX5" fmla="*/ 1924493 w 3974620"/>
              <a:gd name="connsiteY5" fmla="*/ 1982098 h 2076142"/>
              <a:gd name="connsiteX6" fmla="*/ 2317898 w 3974620"/>
              <a:gd name="connsiteY6" fmla="*/ 1992730 h 2076142"/>
              <a:gd name="connsiteX7" fmla="*/ 3838354 w 3974620"/>
              <a:gd name="connsiteY7" fmla="*/ 1014535 h 2076142"/>
              <a:gd name="connsiteX8" fmla="*/ 3806456 w 3974620"/>
              <a:gd name="connsiteY8" fmla="*/ 1014535 h 2076142"/>
              <a:gd name="connsiteX0" fmla="*/ 0 w 3928618"/>
              <a:gd name="connsiteY0" fmla="*/ 1003902 h 1992730"/>
              <a:gd name="connsiteX1" fmla="*/ 361507 w 3928618"/>
              <a:gd name="connsiteY1" fmla="*/ 4442 h 1992730"/>
              <a:gd name="connsiteX2" fmla="*/ 531628 w 3928618"/>
              <a:gd name="connsiteY2" fmla="*/ 653028 h 1992730"/>
              <a:gd name="connsiteX3" fmla="*/ 754912 w 3928618"/>
              <a:gd name="connsiteY3" fmla="*/ 1035800 h 1992730"/>
              <a:gd name="connsiteX4" fmla="*/ 1382233 w 3928618"/>
              <a:gd name="connsiteY4" fmla="*/ 1631223 h 1992730"/>
              <a:gd name="connsiteX5" fmla="*/ 1924493 w 3928618"/>
              <a:gd name="connsiteY5" fmla="*/ 1982098 h 1992730"/>
              <a:gd name="connsiteX6" fmla="*/ 2317898 w 3928618"/>
              <a:gd name="connsiteY6" fmla="*/ 1992730 h 1992730"/>
              <a:gd name="connsiteX7" fmla="*/ 2968440 w 3928618"/>
              <a:gd name="connsiteY7" fmla="*/ 1663121 h 1992730"/>
              <a:gd name="connsiteX8" fmla="*/ 3838354 w 3928618"/>
              <a:gd name="connsiteY8" fmla="*/ 1014535 h 1992730"/>
              <a:gd name="connsiteX9" fmla="*/ 3806456 w 3928618"/>
              <a:gd name="connsiteY9" fmla="*/ 1014535 h 1992730"/>
              <a:gd name="connsiteX0" fmla="*/ 0 w 3928618"/>
              <a:gd name="connsiteY0" fmla="*/ 1003902 h 2003546"/>
              <a:gd name="connsiteX1" fmla="*/ 361507 w 3928618"/>
              <a:gd name="connsiteY1" fmla="*/ 4442 h 2003546"/>
              <a:gd name="connsiteX2" fmla="*/ 531628 w 3928618"/>
              <a:gd name="connsiteY2" fmla="*/ 653028 h 2003546"/>
              <a:gd name="connsiteX3" fmla="*/ 754912 w 3928618"/>
              <a:gd name="connsiteY3" fmla="*/ 1035800 h 2003546"/>
              <a:gd name="connsiteX4" fmla="*/ 1382233 w 3928618"/>
              <a:gd name="connsiteY4" fmla="*/ 1631223 h 2003546"/>
              <a:gd name="connsiteX5" fmla="*/ 1881963 w 3928618"/>
              <a:gd name="connsiteY5" fmla="*/ 1897037 h 2003546"/>
              <a:gd name="connsiteX6" fmla="*/ 2317898 w 3928618"/>
              <a:gd name="connsiteY6" fmla="*/ 1992730 h 2003546"/>
              <a:gd name="connsiteX7" fmla="*/ 2968440 w 3928618"/>
              <a:gd name="connsiteY7" fmla="*/ 1663121 h 2003546"/>
              <a:gd name="connsiteX8" fmla="*/ 3838354 w 3928618"/>
              <a:gd name="connsiteY8" fmla="*/ 1014535 h 2003546"/>
              <a:gd name="connsiteX9" fmla="*/ 3806456 w 3928618"/>
              <a:gd name="connsiteY9" fmla="*/ 1014535 h 2003546"/>
              <a:gd name="connsiteX0" fmla="*/ 0 w 3928618"/>
              <a:gd name="connsiteY0" fmla="*/ 1003902 h 2010032"/>
              <a:gd name="connsiteX1" fmla="*/ 361507 w 3928618"/>
              <a:gd name="connsiteY1" fmla="*/ 4442 h 2010032"/>
              <a:gd name="connsiteX2" fmla="*/ 531628 w 3928618"/>
              <a:gd name="connsiteY2" fmla="*/ 653028 h 2010032"/>
              <a:gd name="connsiteX3" fmla="*/ 754912 w 3928618"/>
              <a:gd name="connsiteY3" fmla="*/ 1035800 h 2010032"/>
              <a:gd name="connsiteX4" fmla="*/ 1382233 w 3928618"/>
              <a:gd name="connsiteY4" fmla="*/ 1631223 h 2010032"/>
              <a:gd name="connsiteX5" fmla="*/ 1881963 w 3928618"/>
              <a:gd name="connsiteY5" fmla="*/ 1928935 h 2010032"/>
              <a:gd name="connsiteX6" fmla="*/ 2317898 w 3928618"/>
              <a:gd name="connsiteY6" fmla="*/ 1992730 h 2010032"/>
              <a:gd name="connsiteX7" fmla="*/ 2968440 w 3928618"/>
              <a:gd name="connsiteY7" fmla="*/ 1663121 h 2010032"/>
              <a:gd name="connsiteX8" fmla="*/ 3838354 w 3928618"/>
              <a:gd name="connsiteY8" fmla="*/ 1014535 h 2010032"/>
              <a:gd name="connsiteX9" fmla="*/ 3806456 w 3928618"/>
              <a:gd name="connsiteY9" fmla="*/ 1014535 h 2010032"/>
              <a:gd name="connsiteX0" fmla="*/ 0 w 3928618"/>
              <a:gd name="connsiteY0" fmla="*/ 1003902 h 1984695"/>
              <a:gd name="connsiteX1" fmla="*/ 361507 w 3928618"/>
              <a:gd name="connsiteY1" fmla="*/ 4442 h 1984695"/>
              <a:gd name="connsiteX2" fmla="*/ 531628 w 3928618"/>
              <a:gd name="connsiteY2" fmla="*/ 653028 h 1984695"/>
              <a:gd name="connsiteX3" fmla="*/ 754912 w 3928618"/>
              <a:gd name="connsiteY3" fmla="*/ 1035800 h 1984695"/>
              <a:gd name="connsiteX4" fmla="*/ 1382233 w 3928618"/>
              <a:gd name="connsiteY4" fmla="*/ 1631223 h 1984695"/>
              <a:gd name="connsiteX5" fmla="*/ 1881963 w 3928618"/>
              <a:gd name="connsiteY5" fmla="*/ 1928935 h 1984695"/>
              <a:gd name="connsiteX6" fmla="*/ 2328531 w 3928618"/>
              <a:gd name="connsiteY6" fmla="*/ 1960833 h 1984695"/>
              <a:gd name="connsiteX7" fmla="*/ 2968440 w 3928618"/>
              <a:gd name="connsiteY7" fmla="*/ 1663121 h 1984695"/>
              <a:gd name="connsiteX8" fmla="*/ 3838354 w 3928618"/>
              <a:gd name="connsiteY8" fmla="*/ 1014535 h 1984695"/>
              <a:gd name="connsiteX9" fmla="*/ 3806456 w 3928618"/>
              <a:gd name="connsiteY9" fmla="*/ 1014535 h 1984695"/>
              <a:gd name="connsiteX0" fmla="*/ 0 w 3911967"/>
              <a:gd name="connsiteY0" fmla="*/ 1003902 h 1984695"/>
              <a:gd name="connsiteX1" fmla="*/ 361507 w 3911967"/>
              <a:gd name="connsiteY1" fmla="*/ 4442 h 1984695"/>
              <a:gd name="connsiteX2" fmla="*/ 531628 w 3911967"/>
              <a:gd name="connsiteY2" fmla="*/ 653028 h 1984695"/>
              <a:gd name="connsiteX3" fmla="*/ 754912 w 3911967"/>
              <a:gd name="connsiteY3" fmla="*/ 1035800 h 1984695"/>
              <a:gd name="connsiteX4" fmla="*/ 1382233 w 3911967"/>
              <a:gd name="connsiteY4" fmla="*/ 1631223 h 1984695"/>
              <a:gd name="connsiteX5" fmla="*/ 1881963 w 3911967"/>
              <a:gd name="connsiteY5" fmla="*/ 1928935 h 1984695"/>
              <a:gd name="connsiteX6" fmla="*/ 2328531 w 3911967"/>
              <a:gd name="connsiteY6" fmla="*/ 1960833 h 1984695"/>
              <a:gd name="connsiteX7" fmla="*/ 2968440 w 3911967"/>
              <a:gd name="connsiteY7" fmla="*/ 1663121 h 1984695"/>
              <a:gd name="connsiteX8" fmla="*/ 3838354 w 3911967"/>
              <a:gd name="connsiteY8" fmla="*/ 1014535 h 1984695"/>
              <a:gd name="connsiteX9" fmla="*/ 3768913 w 3911967"/>
              <a:gd name="connsiteY9" fmla="*/ 897081 h 1984695"/>
              <a:gd name="connsiteX0" fmla="*/ 0 w 3838354"/>
              <a:gd name="connsiteY0" fmla="*/ 1003902 h 1984695"/>
              <a:gd name="connsiteX1" fmla="*/ 361507 w 3838354"/>
              <a:gd name="connsiteY1" fmla="*/ 4442 h 1984695"/>
              <a:gd name="connsiteX2" fmla="*/ 531628 w 3838354"/>
              <a:gd name="connsiteY2" fmla="*/ 653028 h 1984695"/>
              <a:gd name="connsiteX3" fmla="*/ 754912 w 3838354"/>
              <a:gd name="connsiteY3" fmla="*/ 1035800 h 1984695"/>
              <a:gd name="connsiteX4" fmla="*/ 1382233 w 3838354"/>
              <a:gd name="connsiteY4" fmla="*/ 1631223 h 1984695"/>
              <a:gd name="connsiteX5" fmla="*/ 1881963 w 3838354"/>
              <a:gd name="connsiteY5" fmla="*/ 1928935 h 1984695"/>
              <a:gd name="connsiteX6" fmla="*/ 2328531 w 3838354"/>
              <a:gd name="connsiteY6" fmla="*/ 1960833 h 1984695"/>
              <a:gd name="connsiteX7" fmla="*/ 2968440 w 3838354"/>
              <a:gd name="connsiteY7" fmla="*/ 1663121 h 1984695"/>
              <a:gd name="connsiteX8" fmla="*/ 3838354 w 3838354"/>
              <a:gd name="connsiteY8" fmla="*/ 1014535 h 1984695"/>
              <a:gd name="connsiteX0" fmla="*/ 0 w 3838354"/>
              <a:gd name="connsiteY0" fmla="*/ 1913363 h 2894156"/>
              <a:gd name="connsiteX1" fmla="*/ 298936 w 3838354"/>
              <a:gd name="connsiteY1" fmla="*/ 1917 h 2894156"/>
              <a:gd name="connsiteX2" fmla="*/ 531628 w 3838354"/>
              <a:gd name="connsiteY2" fmla="*/ 1562489 h 2894156"/>
              <a:gd name="connsiteX3" fmla="*/ 754912 w 3838354"/>
              <a:gd name="connsiteY3" fmla="*/ 1945261 h 2894156"/>
              <a:gd name="connsiteX4" fmla="*/ 1382233 w 3838354"/>
              <a:gd name="connsiteY4" fmla="*/ 2540684 h 2894156"/>
              <a:gd name="connsiteX5" fmla="*/ 1881963 w 3838354"/>
              <a:gd name="connsiteY5" fmla="*/ 2838396 h 2894156"/>
              <a:gd name="connsiteX6" fmla="*/ 2328531 w 3838354"/>
              <a:gd name="connsiteY6" fmla="*/ 2870294 h 2894156"/>
              <a:gd name="connsiteX7" fmla="*/ 2968440 w 3838354"/>
              <a:gd name="connsiteY7" fmla="*/ 2572582 h 2894156"/>
              <a:gd name="connsiteX8" fmla="*/ 3838354 w 3838354"/>
              <a:gd name="connsiteY8" fmla="*/ 1923996 h 2894156"/>
              <a:gd name="connsiteX0" fmla="*/ 0 w 3838354"/>
              <a:gd name="connsiteY0" fmla="*/ 1913364 h 2894157"/>
              <a:gd name="connsiteX1" fmla="*/ 298936 w 3838354"/>
              <a:gd name="connsiteY1" fmla="*/ 1918 h 2894157"/>
              <a:gd name="connsiteX2" fmla="*/ 631742 w 3838354"/>
              <a:gd name="connsiteY2" fmla="*/ 1562490 h 2894157"/>
              <a:gd name="connsiteX3" fmla="*/ 754912 w 3838354"/>
              <a:gd name="connsiteY3" fmla="*/ 1945262 h 2894157"/>
              <a:gd name="connsiteX4" fmla="*/ 1382233 w 3838354"/>
              <a:gd name="connsiteY4" fmla="*/ 2540685 h 2894157"/>
              <a:gd name="connsiteX5" fmla="*/ 1881963 w 3838354"/>
              <a:gd name="connsiteY5" fmla="*/ 2838397 h 2894157"/>
              <a:gd name="connsiteX6" fmla="*/ 2328531 w 3838354"/>
              <a:gd name="connsiteY6" fmla="*/ 2870295 h 2894157"/>
              <a:gd name="connsiteX7" fmla="*/ 2968440 w 3838354"/>
              <a:gd name="connsiteY7" fmla="*/ 2572583 h 2894157"/>
              <a:gd name="connsiteX8" fmla="*/ 3838354 w 3838354"/>
              <a:gd name="connsiteY8" fmla="*/ 1923997 h 2894157"/>
              <a:gd name="connsiteX0" fmla="*/ 0 w 3838354"/>
              <a:gd name="connsiteY0" fmla="*/ 2286088 h 3266881"/>
              <a:gd name="connsiteX1" fmla="*/ 311450 w 3838354"/>
              <a:gd name="connsiteY1" fmla="*/ 1557 h 3266881"/>
              <a:gd name="connsiteX2" fmla="*/ 631742 w 3838354"/>
              <a:gd name="connsiteY2" fmla="*/ 1935214 h 3266881"/>
              <a:gd name="connsiteX3" fmla="*/ 754912 w 3838354"/>
              <a:gd name="connsiteY3" fmla="*/ 2317986 h 3266881"/>
              <a:gd name="connsiteX4" fmla="*/ 1382233 w 3838354"/>
              <a:gd name="connsiteY4" fmla="*/ 2913409 h 3266881"/>
              <a:gd name="connsiteX5" fmla="*/ 1881963 w 3838354"/>
              <a:gd name="connsiteY5" fmla="*/ 3211121 h 3266881"/>
              <a:gd name="connsiteX6" fmla="*/ 2328531 w 3838354"/>
              <a:gd name="connsiteY6" fmla="*/ 3243019 h 3266881"/>
              <a:gd name="connsiteX7" fmla="*/ 2968440 w 3838354"/>
              <a:gd name="connsiteY7" fmla="*/ 2945307 h 3266881"/>
              <a:gd name="connsiteX8" fmla="*/ 3838354 w 3838354"/>
              <a:gd name="connsiteY8" fmla="*/ 2296721 h 3266881"/>
              <a:gd name="connsiteX0" fmla="*/ 0 w 3838354"/>
              <a:gd name="connsiteY0" fmla="*/ 2286088 h 3266881"/>
              <a:gd name="connsiteX1" fmla="*/ 311450 w 3838354"/>
              <a:gd name="connsiteY1" fmla="*/ 1557 h 3266881"/>
              <a:gd name="connsiteX2" fmla="*/ 631742 w 3838354"/>
              <a:gd name="connsiteY2" fmla="*/ 1935214 h 3266881"/>
              <a:gd name="connsiteX3" fmla="*/ 754912 w 3838354"/>
              <a:gd name="connsiteY3" fmla="*/ 2317986 h 3266881"/>
              <a:gd name="connsiteX4" fmla="*/ 1382233 w 3838354"/>
              <a:gd name="connsiteY4" fmla="*/ 2913409 h 3266881"/>
              <a:gd name="connsiteX5" fmla="*/ 1881963 w 3838354"/>
              <a:gd name="connsiteY5" fmla="*/ 3211121 h 3266881"/>
              <a:gd name="connsiteX6" fmla="*/ 2328531 w 3838354"/>
              <a:gd name="connsiteY6" fmla="*/ 3243019 h 3266881"/>
              <a:gd name="connsiteX7" fmla="*/ 2968440 w 3838354"/>
              <a:gd name="connsiteY7" fmla="*/ 2945307 h 3266881"/>
              <a:gd name="connsiteX8" fmla="*/ 3838354 w 3838354"/>
              <a:gd name="connsiteY8" fmla="*/ 2296721 h 3266881"/>
              <a:gd name="connsiteX0" fmla="*/ 0 w 3838354"/>
              <a:gd name="connsiteY0" fmla="*/ 2286088 h 3266882"/>
              <a:gd name="connsiteX1" fmla="*/ 311450 w 3838354"/>
              <a:gd name="connsiteY1" fmla="*/ 1557 h 3266882"/>
              <a:gd name="connsiteX2" fmla="*/ 631742 w 3838354"/>
              <a:gd name="connsiteY2" fmla="*/ 1935214 h 3266882"/>
              <a:gd name="connsiteX3" fmla="*/ 754912 w 3838354"/>
              <a:gd name="connsiteY3" fmla="*/ 2317986 h 3266882"/>
              <a:gd name="connsiteX4" fmla="*/ 1382233 w 3838354"/>
              <a:gd name="connsiteY4" fmla="*/ 2913409 h 3266882"/>
              <a:gd name="connsiteX5" fmla="*/ 1881963 w 3838354"/>
              <a:gd name="connsiteY5" fmla="*/ 3211121 h 3266882"/>
              <a:gd name="connsiteX6" fmla="*/ 2278474 w 3838354"/>
              <a:gd name="connsiteY6" fmla="*/ 3243020 h 3266882"/>
              <a:gd name="connsiteX7" fmla="*/ 2968440 w 3838354"/>
              <a:gd name="connsiteY7" fmla="*/ 2945307 h 3266882"/>
              <a:gd name="connsiteX8" fmla="*/ 3838354 w 3838354"/>
              <a:gd name="connsiteY8" fmla="*/ 2296721 h 3266882"/>
              <a:gd name="connsiteX0" fmla="*/ 0 w 3838354"/>
              <a:gd name="connsiteY0" fmla="*/ 2286088 h 3302455"/>
              <a:gd name="connsiteX1" fmla="*/ 311450 w 3838354"/>
              <a:gd name="connsiteY1" fmla="*/ 1557 h 3302455"/>
              <a:gd name="connsiteX2" fmla="*/ 631742 w 3838354"/>
              <a:gd name="connsiteY2" fmla="*/ 1935214 h 3302455"/>
              <a:gd name="connsiteX3" fmla="*/ 754912 w 3838354"/>
              <a:gd name="connsiteY3" fmla="*/ 2317986 h 3302455"/>
              <a:gd name="connsiteX4" fmla="*/ 1881963 w 3838354"/>
              <a:gd name="connsiteY4" fmla="*/ 3211121 h 3302455"/>
              <a:gd name="connsiteX5" fmla="*/ 2278474 w 3838354"/>
              <a:gd name="connsiteY5" fmla="*/ 3243020 h 3302455"/>
              <a:gd name="connsiteX6" fmla="*/ 2968440 w 3838354"/>
              <a:gd name="connsiteY6" fmla="*/ 2945307 h 3302455"/>
              <a:gd name="connsiteX7" fmla="*/ 3838354 w 3838354"/>
              <a:gd name="connsiteY7" fmla="*/ 2296721 h 3302455"/>
              <a:gd name="connsiteX0" fmla="*/ 0 w 3838354"/>
              <a:gd name="connsiteY0" fmla="*/ 2286088 h 3245708"/>
              <a:gd name="connsiteX1" fmla="*/ 311450 w 3838354"/>
              <a:gd name="connsiteY1" fmla="*/ 1557 h 3245708"/>
              <a:gd name="connsiteX2" fmla="*/ 631742 w 3838354"/>
              <a:gd name="connsiteY2" fmla="*/ 1935214 h 3245708"/>
              <a:gd name="connsiteX3" fmla="*/ 754912 w 3838354"/>
              <a:gd name="connsiteY3" fmla="*/ 2317986 h 3245708"/>
              <a:gd name="connsiteX4" fmla="*/ 1831906 w 3838354"/>
              <a:gd name="connsiteY4" fmla="*/ 3045306 h 3245708"/>
              <a:gd name="connsiteX5" fmla="*/ 2278474 w 3838354"/>
              <a:gd name="connsiteY5" fmla="*/ 3243020 h 3245708"/>
              <a:gd name="connsiteX6" fmla="*/ 2968440 w 3838354"/>
              <a:gd name="connsiteY6" fmla="*/ 2945307 h 3245708"/>
              <a:gd name="connsiteX7" fmla="*/ 3838354 w 3838354"/>
              <a:gd name="connsiteY7" fmla="*/ 2296721 h 3245708"/>
              <a:gd name="connsiteX0" fmla="*/ 0 w 3838354"/>
              <a:gd name="connsiteY0" fmla="*/ 2286088 h 3104660"/>
              <a:gd name="connsiteX1" fmla="*/ 311450 w 3838354"/>
              <a:gd name="connsiteY1" fmla="*/ 1557 h 3104660"/>
              <a:gd name="connsiteX2" fmla="*/ 631742 w 3838354"/>
              <a:gd name="connsiteY2" fmla="*/ 1935214 h 3104660"/>
              <a:gd name="connsiteX3" fmla="*/ 754912 w 3838354"/>
              <a:gd name="connsiteY3" fmla="*/ 2317986 h 3104660"/>
              <a:gd name="connsiteX4" fmla="*/ 1831906 w 3838354"/>
              <a:gd name="connsiteY4" fmla="*/ 3045306 h 3104660"/>
              <a:gd name="connsiteX5" fmla="*/ 2353559 w 3838354"/>
              <a:gd name="connsiteY5" fmla="*/ 3049568 h 3104660"/>
              <a:gd name="connsiteX6" fmla="*/ 2968440 w 3838354"/>
              <a:gd name="connsiteY6" fmla="*/ 2945307 h 3104660"/>
              <a:gd name="connsiteX7" fmla="*/ 3838354 w 3838354"/>
              <a:gd name="connsiteY7" fmla="*/ 2296721 h 3104660"/>
              <a:gd name="connsiteX0" fmla="*/ 0 w 3838354"/>
              <a:gd name="connsiteY0" fmla="*/ 2286088 h 3138860"/>
              <a:gd name="connsiteX1" fmla="*/ 311450 w 3838354"/>
              <a:gd name="connsiteY1" fmla="*/ 1557 h 3138860"/>
              <a:gd name="connsiteX2" fmla="*/ 631742 w 3838354"/>
              <a:gd name="connsiteY2" fmla="*/ 1935214 h 3138860"/>
              <a:gd name="connsiteX3" fmla="*/ 754912 w 3838354"/>
              <a:gd name="connsiteY3" fmla="*/ 2317986 h 3138860"/>
              <a:gd name="connsiteX4" fmla="*/ 1831906 w 3838354"/>
              <a:gd name="connsiteY4" fmla="*/ 3045306 h 3138860"/>
              <a:gd name="connsiteX5" fmla="*/ 2378588 w 3838354"/>
              <a:gd name="connsiteY5" fmla="*/ 3118658 h 3138860"/>
              <a:gd name="connsiteX6" fmla="*/ 2968440 w 3838354"/>
              <a:gd name="connsiteY6" fmla="*/ 2945307 h 3138860"/>
              <a:gd name="connsiteX7" fmla="*/ 3838354 w 3838354"/>
              <a:gd name="connsiteY7" fmla="*/ 2296721 h 3138860"/>
              <a:gd name="connsiteX0" fmla="*/ 0 w 3838354"/>
              <a:gd name="connsiteY0" fmla="*/ 2286088 h 3169197"/>
              <a:gd name="connsiteX1" fmla="*/ 311450 w 3838354"/>
              <a:gd name="connsiteY1" fmla="*/ 1557 h 3169197"/>
              <a:gd name="connsiteX2" fmla="*/ 631742 w 3838354"/>
              <a:gd name="connsiteY2" fmla="*/ 1935214 h 3169197"/>
              <a:gd name="connsiteX3" fmla="*/ 754912 w 3838354"/>
              <a:gd name="connsiteY3" fmla="*/ 2317986 h 3169197"/>
              <a:gd name="connsiteX4" fmla="*/ 1831906 w 3838354"/>
              <a:gd name="connsiteY4" fmla="*/ 3045306 h 3169197"/>
              <a:gd name="connsiteX5" fmla="*/ 2378588 w 3838354"/>
              <a:gd name="connsiteY5" fmla="*/ 3160111 h 3169197"/>
              <a:gd name="connsiteX6" fmla="*/ 2968440 w 3838354"/>
              <a:gd name="connsiteY6" fmla="*/ 2945307 h 3169197"/>
              <a:gd name="connsiteX7" fmla="*/ 3838354 w 3838354"/>
              <a:gd name="connsiteY7" fmla="*/ 2296721 h 3169197"/>
              <a:gd name="connsiteX0" fmla="*/ 0 w 3838354"/>
              <a:gd name="connsiteY0" fmla="*/ 2286088 h 3169197"/>
              <a:gd name="connsiteX1" fmla="*/ 311450 w 3838354"/>
              <a:gd name="connsiteY1" fmla="*/ 1557 h 3169197"/>
              <a:gd name="connsiteX2" fmla="*/ 631742 w 3838354"/>
              <a:gd name="connsiteY2" fmla="*/ 1935214 h 3169197"/>
              <a:gd name="connsiteX3" fmla="*/ 867540 w 3838354"/>
              <a:gd name="connsiteY3" fmla="*/ 2317986 h 3169197"/>
              <a:gd name="connsiteX4" fmla="*/ 1831906 w 3838354"/>
              <a:gd name="connsiteY4" fmla="*/ 3045306 h 3169197"/>
              <a:gd name="connsiteX5" fmla="*/ 2378588 w 3838354"/>
              <a:gd name="connsiteY5" fmla="*/ 3160111 h 3169197"/>
              <a:gd name="connsiteX6" fmla="*/ 2968440 w 3838354"/>
              <a:gd name="connsiteY6" fmla="*/ 2945307 h 3169197"/>
              <a:gd name="connsiteX7" fmla="*/ 3838354 w 3838354"/>
              <a:gd name="connsiteY7" fmla="*/ 2296721 h 3169197"/>
              <a:gd name="connsiteX0" fmla="*/ 0 w 3838354"/>
              <a:gd name="connsiteY0" fmla="*/ 2286088 h 3169197"/>
              <a:gd name="connsiteX1" fmla="*/ 311450 w 3838354"/>
              <a:gd name="connsiteY1" fmla="*/ 1557 h 3169197"/>
              <a:gd name="connsiteX2" fmla="*/ 631742 w 3838354"/>
              <a:gd name="connsiteY2" fmla="*/ 1935214 h 3169197"/>
              <a:gd name="connsiteX3" fmla="*/ 867540 w 3838354"/>
              <a:gd name="connsiteY3" fmla="*/ 2317986 h 3169197"/>
              <a:gd name="connsiteX4" fmla="*/ 1831906 w 3838354"/>
              <a:gd name="connsiteY4" fmla="*/ 3045306 h 3169197"/>
              <a:gd name="connsiteX5" fmla="*/ 2378588 w 3838354"/>
              <a:gd name="connsiteY5" fmla="*/ 3160111 h 3169197"/>
              <a:gd name="connsiteX6" fmla="*/ 2968440 w 3838354"/>
              <a:gd name="connsiteY6" fmla="*/ 2945307 h 3169197"/>
              <a:gd name="connsiteX7" fmla="*/ 3838354 w 3838354"/>
              <a:gd name="connsiteY7" fmla="*/ 2296721 h 3169197"/>
              <a:gd name="connsiteX0" fmla="*/ 0 w 3838354"/>
              <a:gd name="connsiteY0" fmla="*/ 2286097 h 3167672"/>
              <a:gd name="connsiteX1" fmla="*/ 311450 w 3838354"/>
              <a:gd name="connsiteY1" fmla="*/ 1566 h 3167672"/>
              <a:gd name="connsiteX2" fmla="*/ 631742 w 3838354"/>
              <a:gd name="connsiteY2" fmla="*/ 1935223 h 3167672"/>
              <a:gd name="connsiteX3" fmla="*/ 867540 w 3838354"/>
              <a:gd name="connsiteY3" fmla="*/ 2373267 h 3167672"/>
              <a:gd name="connsiteX4" fmla="*/ 1831906 w 3838354"/>
              <a:gd name="connsiteY4" fmla="*/ 3045315 h 3167672"/>
              <a:gd name="connsiteX5" fmla="*/ 2378588 w 3838354"/>
              <a:gd name="connsiteY5" fmla="*/ 3160120 h 3167672"/>
              <a:gd name="connsiteX6" fmla="*/ 2968440 w 3838354"/>
              <a:gd name="connsiteY6" fmla="*/ 2945316 h 3167672"/>
              <a:gd name="connsiteX7" fmla="*/ 3838354 w 3838354"/>
              <a:gd name="connsiteY7" fmla="*/ 2296730 h 3167672"/>
              <a:gd name="connsiteX0" fmla="*/ 0 w 3838354"/>
              <a:gd name="connsiteY0" fmla="*/ 2286097 h 3167672"/>
              <a:gd name="connsiteX1" fmla="*/ 311450 w 3838354"/>
              <a:gd name="connsiteY1" fmla="*/ 1566 h 3167672"/>
              <a:gd name="connsiteX2" fmla="*/ 631742 w 3838354"/>
              <a:gd name="connsiteY2" fmla="*/ 1935223 h 3167672"/>
              <a:gd name="connsiteX3" fmla="*/ 867540 w 3838354"/>
              <a:gd name="connsiteY3" fmla="*/ 2373268 h 3167672"/>
              <a:gd name="connsiteX4" fmla="*/ 1831906 w 3838354"/>
              <a:gd name="connsiteY4" fmla="*/ 3045315 h 3167672"/>
              <a:gd name="connsiteX5" fmla="*/ 2378588 w 3838354"/>
              <a:gd name="connsiteY5" fmla="*/ 3160120 h 3167672"/>
              <a:gd name="connsiteX6" fmla="*/ 2968440 w 3838354"/>
              <a:gd name="connsiteY6" fmla="*/ 2945316 h 3167672"/>
              <a:gd name="connsiteX7" fmla="*/ 3838354 w 3838354"/>
              <a:gd name="connsiteY7" fmla="*/ 2296730 h 3167672"/>
              <a:gd name="connsiteX0" fmla="*/ 0 w 3838354"/>
              <a:gd name="connsiteY0" fmla="*/ 2286097 h 3167672"/>
              <a:gd name="connsiteX1" fmla="*/ 311450 w 3838354"/>
              <a:gd name="connsiteY1" fmla="*/ 1566 h 3167672"/>
              <a:gd name="connsiteX2" fmla="*/ 631742 w 3838354"/>
              <a:gd name="connsiteY2" fmla="*/ 1935223 h 3167672"/>
              <a:gd name="connsiteX3" fmla="*/ 867540 w 3838354"/>
              <a:gd name="connsiteY3" fmla="*/ 2373268 h 3167672"/>
              <a:gd name="connsiteX4" fmla="*/ 1831906 w 3838354"/>
              <a:gd name="connsiteY4" fmla="*/ 3045315 h 3167672"/>
              <a:gd name="connsiteX5" fmla="*/ 2378588 w 3838354"/>
              <a:gd name="connsiteY5" fmla="*/ 3160120 h 3167672"/>
              <a:gd name="connsiteX6" fmla="*/ 2968440 w 3838354"/>
              <a:gd name="connsiteY6" fmla="*/ 2945316 h 3167672"/>
              <a:gd name="connsiteX7" fmla="*/ 3838354 w 3838354"/>
              <a:gd name="connsiteY7" fmla="*/ 2296730 h 3167672"/>
              <a:gd name="connsiteX0" fmla="*/ 0 w 3838354"/>
              <a:gd name="connsiteY0" fmla="*/ 2286376 h 3167951"/>
              <a:gd name="connsiteX1" fmla="*/ 311450 w 3838354"/>
              <a:gd name="connsiteY1" fmla="*/ 1845 h 3167951"/>
              <a:gd name="connsiteX2" fmla="*/ 681799 w 3838354"/>
              <a:gd name="connsiteY2" fmla="*/ 1907866 h 3167951"/>
              <a:gd name="connsiteX3" fmla="*/ 867540 w 3838354"/>
              <a:gd name="connsiteY3" fmla="*/ 2373547 h 3167951"/>
              <a:gd name="connsiteX4" fmla="*/ 1831906 w 3838354"/>
              <a:gd name="connsiteY4" fmla="*/ 3045594 h 3167951"/>
              <a:gd name="connsiteX5" fmla="*/ 2378588 w 3838354"/>
              <a:gd name="connsiteY5" fmla="*/ 3160399 h 3167951"/>
              <a:gd name="connsiteX6" fmla="*/ 2968440 w 3838354"/>
              <a:gd name="connsiteY6" fmla="*/ 2945595 h 3167951"/>
              <a:gd name="connsiteX7" fmla="*/ 3838354 w 3838354"/>
              <a:gd name="connsiteY7" fmla="*/ 2297009 h 3167951"/>
              <a:gd name="connsiteX0" fmla="*/ 0 w 3838354"/>
              <a:gd name="connsiteY0" fmla="*/ 2286376 h 3167951"/>
              <a:gd name="connsiteX1" fmla="*/ 311450 w 3838354"/>
              <a:gd name="connsiteY1" fmla="*/ 1845 h 3167951"/>
              <a:gd name="connsiteX2" fmla="*/ 644256 w 3838354"/>
              <a:gd name="connsiteY2" fmla="*/ 1907866 h 3167951"/>
              <a:gd name="connsiteX3" fmla="*/ 867540 w 3838354"/>
              <a:gd name="connsiteY3" fmla="*/ 2373547 h 3167951"/>
              <a:gd name="connsiteX4" fmla="*/ 1831906 w 3838354"/>
              <a:gd name="connsiteY4" fmla="*/ 3045594 h 3167951"/>
              <a:gd name="connsiteX5" fmla="*/ 2378588 w 3838354"/>
              <a:gd name="connsiteY5" fmla="*/ 3160399 h 3167951"/>
              <a:gd name="connsiteX6" fmla="*/ 2968440 w 3838354"/>
              <a:gd name="connsiteY6" fmla="*/ 2945595 h 3167951"/>
              <a:gd name="connsiteX7" fmla="*/ 3838354 w 3838354"/>
              <a:gd name="connsiteY7" fmla="*/ 2297009 h 3167951"/>
              <a:gd name="connsiteX0" fmla="*/ 0 w 3838354"/>
              <a:gd name="connsiteY0" fmla="*/ 2286356 h 3167931"/>
              <a:gd name="connsiteX1" fmla="*/ 311450 w 3838354"/>
              <a:gd name="connsiteY1" fmla="*/ 1825 h 3167931"/>
              <a:gd name="connsiteX2" fmla="*/ 644256 w 3838354"/>
              <a:gd name="connsiteY2" fmla="*/ 1907846 h 3167931"/>
              <a:gd name="connsiteX3" fmla="*/ 733168 w 3838354"/>
              <a:gd name="connsiteY3" fmla="*/ 2266299 h 3167931"/>
              <a:gd name="connsiteX4" fmla="*/ 867540 w 3838354"/>
              <a:gd name="connsiteY4" fmla="*/ 2373527 h 3167931"/>
              <a:gd name="connsiteX5" fmla="*/ 1831906 w 3838354"/>
              <a:gd name="connsiteY5" fmla="*/ 3045574 h 3167931"/>
              <a:gd name="connsiteX6" fmla="*/ 2378588 w 3838354"/>
              <a:gd name="connsiteY6" fmla="*/ 3160379 h 3167931"/>
              <a:gd name="connsiteX7" fmla="*/ 2968440 w 3838354"/>
              <a:gd name="connsiteY7" fmla="*/ 2945575 h 3167931"/>
              <a:gd name="connsiteX8" fmla="*/ 3838354 w 3838354"/>
              <a:gd name="connsiteY8" fmla="*/ 2296989 h 3167931"/>
              <a:gd name="connsiteX0" fmla="*/ 0 w 3838354"/>
              <a:gd name="connsiteY0" fmla="*/ 2286353 h 3167928"/>
              <a:gd name="connsiteX1" fmla="*/ 311450 w 3838354"/>
              <a:gd name="connsiteY1" fmla="*/ 1822 h 3167928"/>
              <a:gd name="connsiteX2" fmla="*/ 644256 w 3838354"/>
              <a:gd name="connsiteY2" fmla="*/ 1907843 h 3167928"/>
              <a:gd name="connsiteX3" fmla="*/ 795739 w 3838354"/>
              <a:gd name="connsiteY3" fmla="*/ 2252478 h 3167928"/>
              <a:gd name="connsiteX4" fmla="*/ 867540 w 3838354"/>
              <a:gd name="connsiteY4" fmla="*/ 2373524 h 3167928"/>
              <a:gd name="connsiteX5" fmla="*/ 1831906 w 3838354"/>
              <a:gd name="connsiteY5" fmla="*/ 3045571 h 3167928"/>
              <a:gd name="connsiteX6" fmla="*/ 2378588 w 3838354"/>
              <a:gd name="connsiteY6" fmla="*/ 3160376 h 3167928"/>
              <a:gd name="connsiteX7" fmla="*/ 2968440 w 3838354"/>
              <a:gd name="connsiteY7" fmla="*/ 2945572 h 3167928"/>
              <a:gd name="connsiteX8" fmla="*/ 3838354 w 3838354"/>
              <a:gd name="connsiteY8" fmla="*/ 2296986 h 3167928"/>
              <a:gd name="connsiteX0" fmla="*/ 0 w 3838354"/>
              <a:gd name="connsiteY0" fmla="*/ 2286353 h 3165603"/>
              <a:gd name="connsiteX1" fmla="*/ 311450 w 3838354"/>
              <a:gd name="connsiteY1" fmla="*/ 1822 h 3165603"/>
              <a:gd name="connsiteX2" fmla="*/ 644256 w 3838354"/>
              <a:gd name="connsiteY2" fmla="*/ 1907843 h 3165603"/>
              <a:gd name="connsiteX3" fmla="*/ 795739 w 3838354"/>
              <a:gd name="connsiteY3" fmla="*/ 2252478 h 3165603"/>
              <a:gd name="connsiteX4" fmla="*/ 867540 w 3838354"/>
              <a:gd name="connsiteY4" fmla="*/ 2373524 h 3165603"/>
              <a:gd name="connsiteX5" fmla="*/ 1020996 w 3838354"/>
              <a:gd name="connsiteY5" fmla="*/ 2487384 h 3165603"/>
              <a:gd name="connsiteX6" fmla="*/ 1831906 w 3838354"/>
              <a:gd name="connsiteY6" fmla="*/ 3045571 h 3165603"/>
              <a:gd name="connsiteX7" fmla="*/ 2378588 w 3838354"/>
              <a:gd name="connsiteY7" fmla="*/ 3160376 h 3165603"/>
              <a:gd name="connsiteX8" fmla="*/ 2968440 w 3838354"/>
              <a:gd name="connsiteY8" fmla="*/ 2945572 h 3165603"/>
              <a:gd name="connsiteX9" fmla="*/ 3838354 w 3838354"/>
              <a:gd name="connsiteY9" fmla="*/ 2296986 h 3165603"/>
              <a:gd name="connsiteX0" fmla="*/ 0 w 3838354"/>
              <a:gd name="connsiteY0" fmla="*/ 2286353 h 3165603"/>
              <a:gd name="connsiteX1" fmla="*/ 311450 w 3838354"/>
              <a:gd name="connsiteY1" fmla="*/ 1822 h 3165603"/>
              <a:gd name="connsiteX2" fmla="*/ 644256 w 3838354"/>
              <a:gd name="connsiteY2" fmla="*/ 1907843 h 3165603"/>
              <a:gd name="connsiteX3" fmla="*/ 795739 w 3838354"/>
              <a:gd name="connsiteY3" fmla="*/ 2252478 h 3165603"/>
              <a:gd name="connsiteX4" fmla="*/ 905083 w 3838354"/>
              <a:gd name="connsiteY4" fmla="*/ 2373524 h 3165603"/>
              <a:gd name="connsiteX5" fmla="*/ 1020996 w 3838354"/>
              <a:gd name="connsiteY5" fmla="*/ 2487384 h 3165603"/>
              <a:gd name="connsiteX6" fmla="*/ 1831906 w 3838354"/>
              <a:gd name="connsiteY6" fmla="*/ 3045571 h 3165603"/>
              <a:gd name="connsiteX7" fmla="*/ 2378588 w 3838354"/>
              <a:gd name="connsiteY7" fmla="*/ 3160376 h 3165603"/>
              <a:gd name="connsiteX8" fmla="*/ 2968440 w 3838354"/>
              <a:gd name="connsiteY8" fmla="*/ 2945572 h 3165603"/>
              <a:gd name="connsiteX9" fmla="*/ 3838354 w 3838354"/>
              <a:gd name="connsiteY9" fmla="*/ 2296986 h 3165603"/>
              <a:gd name="connsiteX0" fmla="*/ 0 w 3838354"/>
              <a:gd name="connsiteY0" fmla="*/ 2286353 h 3165603"/>
              <a:gd name="connsiteX1" fmla="*/ 311450 w 3838354"/>
              <a:gd name="connsiteY1" fmla="*/ 1822 h 3165603"/>
              <a:gd name="connsiteX2" fmla="*/ 644256 w 3838354"/>
              <a:gd name="connsiteY2" fmla="*/ 1907843 h 3165603"/>
              <a:gd name="connsiteX3" fmla="*/ 795739 w 3838354"/>
              <a:gd name="connsiteY3" fmla="*/ 2252478 h 3165603"/>
              <a:gd name="connsiteX4" fmla="*/ 905083 w 3838354"/>
              <a:gd name="connsiteY4" fmla="*/ 2373524 h 3165603"/>
              <a:gd name="connsiteX5" fmla="*/ 1020996 w 3838354"/>
              <a:gd name="connsiteY5" fmla="*/ 2487384 h 3165603"/>
              <a:gd name="connsiteX6" fmla="*/ 1831906 w 3838354"/>
              <a:gd name="connsiteY6" fmla="*/ 3045571 h 3165603"/>
              <a:gd name="connsiteX7" fmla="*/ 2378588 w 3838354"/>
              <a:gd name="connsiteY7" fmla="*/ 3160376 h 3165603"/>
              <a:gd name="connsiteX8" fmla="*/ 2968440 w 3838354"/>
              <a:gd name="connsiteY8" fmla="*/ 2945572 h 3165603"/>
              <a:gd name="connsiteX9" fmla="*/ 3838354 w 3838354"/>
              <a:gd name="connsiteY9" fmla="*/ 2296986 h 3165603"/>
              <a:gd name="connsiteX0" fmla="*/ 0 w 3838354"/>
              <a:gd name="connsiteY0" fmla="*/ 2286323 h 3165573"/>
              <a:gd name="connsiteX1" fmla="*/ 311450 w 3838354"/>
              <a:gd name="connsiteY1" fmla="*/ 1792 h 3165573"/>
              <a:gd name="connsiteX2" fmla="*/ 644256 w 3838354"/>
              <a:gd name="connsiteY2" fmla="*/ 1907813 h 3165573"/>
              <a:gd name="connsiteX3" fmla="*/ 683546 w 3838354"/>
              <a:gd name="connsiteY3" fmla="*/ 2084711 h 3165573"/>
              <a:gd name="connsiteX4" fmla="*/ 795739 w 3838354"/>
              <a:gd name="connsiteY4" fmla="*/ 2252448 h 3165573"/>
              <a:gd name="connsiteX5" fmla="*/ 905083 w 3838354"/>
              <a:gd name="connsiteY5" fmla="*/ 2373494 h 3165573"/>
              <a:gd name="connsiteX6" fmla="*/ 1020996 w 3838354"/>
              <a:gd name="connsiteY6" fmla="*/ 2487354 h 3165573"/>
              <a:gd name="connsiteX7" fmla="*/ 1831906 w 3838354"/>
              <a:gd name="connsiteY7" fmla="*/ 3045541 h 3165573"/>
              <a:gd name="connsiteX8" fmla="*/ 2378588 w 3838354"/>
              <a:gd name="connsiteY8" fmla="*/ 3160346 h 3165573"/>
              <a:gd name="connsiteX9" fmla="*/ 2968440 w 3838354"/>
              <a:gd name="connsiteY9" fmla="*/ 2945542 h 3165573"/>
              <a:gd name="connsiteX10" fmla="*/ 3838354 w 3838354"/>
              <a:gd name="connsiteY10" fmla="*/ 2296956 h 3165573"/>
              <a:gd name="connsiteX0" fmla="*/ 0 w 3838354"/>
              <a:gd name="connsiteY0" fmla="*/ 2286323 h 3165573"/>
              <a:gd name="connsiteX1" fmla="*/ 311450 w 3838354"/>
              <a:gd name="connsiteY1" fmla="*/ 1792 h 3165573"/>
              <a:gd name="connsiteX2" fmla="*/ 644256 w 3838354"/>
              <a:gd name="connsiteY2" fmla="*/ 1907813 h 3165573"/>
              <a:gd name="connsiteX3" fmla="*/ 683546 w 3838354"/>
              <a:gd name="connsiteY3" fmla="*/ 2084711 h 3165573"/>
              <a:gd name="connsiteX4" fmla="*/ 795739 w 3838354"/>
              <a:gd name="connsiteY4" fmla="*/ 2252448 h 3165573"/>
              <a:gd name="connsiteX5" fmla="*/ 905083 w 3838354"/>
              <a:gd name="connsiteY5" fmla="*/ 2373494 h 3165573"/>
              <a:gd name="connsiteX6" fmla="*/ 1020996 w 3838354"/>
              <a:gd name="connsiteY6" fmla="*/ 2487354 h 3165573"/>
              <a:gd name="connsiteX7" fmla="*/ 1831906 w 3838354"/>
              <a:gd name="connsiteY7" fmla="*/ 3045541 h 3165573"/>
              <a:gd name="connsiteX8" fmla="*/ 2378588 w 3838354"/>
              <a:gd name="connsiteY8" fmla="*/ 3160346 h 3165573"/>
              <a:gd name="connsiteX9" fmla="*/ 2968440 w 3838354"/>
              <a:gd name="connsiteY9" fmla="*/ 2945542 h 3165573"/>
              <a:gd name="connsiteX10" fmla="*/ 3838354 w 3838354"/>
              <a:gd name="connsiteY10" fmla="*/ 2296956 h 3165573"/>
              <a:gd name="connsiteX0" fmla="*/ 0 w 3838354"/>
              <a:gd name="connsiteY0" fmla="*/ 2286323 h 3165573"/>
              <a:gd name="connsiteX1" fmla="*/ 311450 w 3838354"/>
              <a:gd name="connsiteY1" fmla="*/ 1792 h 3165573"/>
              <a:gd name="connsiteX2" fmla="*/ 644256 w 3838354"/>
              <a:gd name="connsiteY2" fmla="*/ 1907813 h 3165573"/>
              <a:gd name="connsiteX3" fmla="*/ 683546 w 3838354"/>
              <a:gd name="connsiteY3" fmla="*/ 2084711 h 3165573"/>
              <a:gd name="connsiteX4" fmla="*/ 795739 w 3838354"/>
              <a:gd name="connsiteY4" fmla="*/ 2252448 h 3165573"/>
              <a:gd name="connsiteX5" fmla="*/ 905083 w 3838354"/>
              <a:gd name="connsiteY5" fmla="*/ 2373494 h 3165573"/>
              <a:gd name="connsiteX6" fmla="*/ 1020996 w 3838354"/>
              <a:gd name="connsiteY6" fmla="*/ 2487354 h 3165573"/>
              <a:gd name="connsiteX7" fmla="*/ 1831906 w 3838354"/>
              <a:gd name="connsiteY7" fmla="*/ 3045541 h 3165573"/>
              <a:gd name="connsiteX8" fmla="*/ 2378588 w 3838354"/>
              <a:gd name="connsiteY8" fmla="*/ 3160346 h 3165573"/>
              <a:gd name="connsiteX9" fmla="*/ 2968440 w 3838354"/>
              <a:gd name="connsiteY9" fmla="*/ 2945542 h 3165573"/>
              <a:gd name="connsiteX10" fmla="*/ 3838354 w 3838354"/>
              <a:gd name="connsiteY10" fmla="*/ 2296956 h 3165573"/>
              <a:gd name="connsiteX0" fmla="*/ 0 w 3838354"/>
              <a:gd name="connsiteY0" fmla="*/ 2286324 h 3165574"/>
              <a:gd name="connsiteX1" fmla="*/ 311450 w 3838354"/>
              <a:gd name="connsiteY1" fmla="*/ 1793 h 3165574"/>
              <a:gd name="connsiteX2" fmla="*/ 644256 w 3838354"/>
              <a:gd name="connsiteY2" fmla="*/ 1907814 h 3165574"/>
              <a:gd name="connsiteX3" fmla="*/ 746226 w 3838354"/>
              <a:gd name="connsiteY3" fmla="*/ 2096246 h 3165574"/>
              <a:gd name="connsiteX4" fmla="*/ 795739 w 3838354"/>
              <a:gd name="connsiteY4" fmla="*/ 2252449 h 3165574"/>
              <a:gd name="connsiteX5" fmla="*/ 905083 w 3838354"/>
              <a:gd name="connsiteY5" fmla="*/ 2373495 h 3165574"/>
              <a:gd name="connsiteX6" fmla="*/ 1020996 w 3838354"/>
              <a:gd name="connsiteY6" fmla="*/ 2487355 h 3165574"/>
              <a:gd name="connsiteX7" fmla="*/ 1831906 w 3838354"/>
              <a:gd name="connsiteY7" fmla="*/ 3045542 h 3165574"/>
              <a:gd name="connsiteX8" fmla="*/ 2378588 w 3838354"/>
              <a:gd name="connsiteY8" fmla="*/ 3160347 h 3165574"/>
              <a:gd name="connsiteX9" fmla="*/ 2968440 w 3838354"/>
              <a:gd name="connsiteY9" fmla="*/ 2945543 h 3165574"/>
              <a:gd name="connsiteX10" fmla="*/ 3838354 w 3838354"/>
              <a:gd name="connsiteY10" fmla="*/ 2296957 h 3165574"/>
              <a:gd name="connsiteX0" fmla="*/ 0 w 3838354"/>
              <a:gd name="connsiteY0" fmla="*/ 2286324 h 3165574"/>
              <a:gd name="connsiteX1" fmla="*/ 311450 w 3838354"/>
              <a:gd name="connsiteY1" fmla="*/ 1793 h 3165574"/>
              <a:gd name="connsiteX2" fmla="*/ 644256 w 3838354"/>
              <a:gd name="connsiteY2" fmla="*/ 1907814 h 3165574"/>
              <a:gd name="connsiteX3" fmla="*/ 746226 w 3838354"/>
              <a:gd name="connsiteY3" fmla="*/ 2096247 h 3165574"/>
              <a:gd name="connsiteX4" fmla="*/ 795739 w 3838354"/>
              <a:gd name="connsiteY4" fmla="*/ 2252449 h 3165574"/>
              <a:gd name="connsiteX5" fmla="*/ 905083 w 3838354"/>
              <a:gd name="connsiteY5" fmla="*/ 2373495 h 3165574"/>
              <a:gd name="connsiteX6" fmla="*/ 1020996 w 3838354"/>
              <a:gd name="connsiteY6" fmla="*/ 2487355 h 3165574"/>
              <a:gd name="connsiteX7" fmla="*/ 1831906 w 3838354"/>
              <a:gd name="connsiteY7" fmla="*/ 3045542 h 3165574"/>
              <a:gd name="connsiteX8" fmla="*/ 2378588 w 3838354"/>
              <a:gd name="connsiteY8" fmla="*/ 3160347 h 3165574"/>
              <a:gd name="connsiteX9" fmla="*/ 2968440 w 3838354"/>
              <a:gd name="connsiteY9" fmla="*/ 2945543 h 3165574"/>
              <a:gd name="connsiteX10" fmla="*/ 3838354 w 3838354"/>
              <a:gd name="connsiteY10" fmla="*/ 2296957 h 3165574"/>
              <a:gd name="connsiteX0" fmla="*/ 0 w 3838354"/>
              <a:gd name="connsiteY0" fmla="*/ 2286324 h 3165574"/>
              <a:gd name="connsiteX1" fmla="*/ 311450 w 3838354"/>
              <a:gd name="connsiteY1" fmla="*/ 1793 h 3165574"/>
              <a:gd name="connsiteX2" fmla="*/ 644256 w 3838354"/>
              <a:gd name="connsiteY2" fmla="*/ 1907814 h 3165574"/>
              <a:gd name="connsiteX3" fmla="*/ 746226 w 3838354"/>
              <a:gd name="connsiteY3" fmla="*/ 2096247 h 3165574"/>
              <a:gd name="connsiteX4" fmla="*/ 795739 w 3838354"/>
              <a:gd name="connsiteY4" fmla="*/ 2252449 h 3165574"/>
              <a:gd name="connsiteX5" fmla="*/ 905083 w 3838354"/>
              <a:gd name="connsiteY5" fmla="*/ 2373495 h 3165574"/>
              <a:gd name="connsiteX6" fmla="*/ 1020996 w 3838354"/>
              <a:gd name="connsiteY6" fmla="*/ 2487355 h 3165574"/>
              <a:gd name="connsiteX7" fmla="*/ 1831906 w 3838354"/>
              <a:gd name="connsiteY7" fmla="*/ 3045542 h 3165574"/>
              <a:gd name="connsiteX8" fmla="*/ 2378588 w 3838354"/>
              <a:gd name="connsiteY8" fmla="*/ 3160347 h 3165574"/>
              <a:gd name="connsiteX9" fmla="*/ 2968440 w 3838354"/>
              <a:gd name="connsiteY9" fmla="*/ 2945543 h 3165574"/>
              <a:gd name="connsiteX10" fmla="*/ 3838354 w 3838354"/>
              <a:gd name="connsiteY10" fmla="*/ 2296957 h 3165574"/>
              <a:gd name="connsiteX0" fmla="*/ 0 w 3838354"/>
              <a:gd name="connsiteY0" fmla="*/ 2286352 h 3165602"/>
              <a:gd name="connsiteX1" fmla="*/ 311450 w 3838354"/>
              <a:gd name="connsiteY1" fmla="*/ 1821 h 3165602"/>
              <a:gd name="connsiteX2" fmla="*/ 644256 w 3838354"/>
              <a:gd name="connsiteY2" fmla="*/ 1907842 h 3165602"/>
              <a:gd name="connsiteX3" fmla="*/ 795739 w 3838354"/>
              <a:gd name="connsiteY3" fmla="*/ 2252477 h 3165602"/>
              <a:gd name="connsiteX4" fmla="*/ 905083 w 3838354"/>
              <a:gd name="connsiteY4" fmla="*/ 2373523 h 3165602"/>
              <a:gd name="connsiteX5" fmla="*/ 1020996 w 3838354"/>
              <a:gd name="connsiteY5" fmla="*/ 2487383 h 3165602"/>
              <a:gd name="connsiteX6" fmla="*/ 1831906 w 3838354"/>
              <a:gd name="connsiteY6" fmla="*/ 3045570 h 3165602"/>
              <a:gd name="connsiteX7" fmla="*/ 2378588 w 3838354"/>
              <a:gd name="connsiteY7" fmla="*/ 3160375 h 3165602"/>
              <a:gd name="connsiteX8" fmla="*/ 2968440 w 3838354"/>
              <a:gd name="connsiteY8" fmla="*/ 2945571 h 3165602"/>
              <a:gd name="connsiteX9" fmla="*/ 3838354 w 3838354"/>
              <a:gd name="connsiteY9" fmla="*/ 2296985 h 3165602"/>
              <a:gd name="connsiteX0" fmla="*/ 0 w 3838354"/>
              <a:gd name="connsiteY0" fmla="*/ 2286352 h 3160879"/>
              <a:gd name="connsiteX1" fmla="*/ 311450 w 3838354"/>
              <a:gd name="connsiteY1" fmla="*/ 1821 h 3160879"/>
              <a:gd name="connsiteX2" fmla="*/ 644256 w 3838354"/>
              <a:gd name="connsiteY2" fmla="*/ 1907842 h 3160879"/>
              <a:gd name="connsiteX3" fmla="*/ 795739 w 3838354"/>
              <a:gd name="connsiteY3" fmla="*/ 2252477 h 3160879"/>
              <a:gd name="connsiteX4" fmla="*/ 905083 w 3838354"/>
              <a:gd name="connsiteY4" fmla="*/ 2373523 h 3160879"/>
              <a:gd name="connsiteX5" fmla="*/ 1020996 w 3838354"/>
              <a:gd name="connsiteY5" fmla="*/ 2487383 h 3160879"/>
              <a:gd name="connsiteX6" fmla="*/ 1873692 w 3838354"/>
              <a:gd name="connsiteY6" fmla="*/ 2987896 h 3160879"/>
              <a:gd name="connsiteX7" fmla="*/ 2378588 w 3838354"/>
              <a:gd name="connsiteY7" fmla="*/ 3160375 h 3160879"/>
              <a:gd name="connsiteX8" fmla="*/ 2968440 w 3838354"/>
              <a:gd name="connsiteY8" fmla="*/ 2945571 h 3160879"/>
              <a:gd name="connsiteX9" fmla="*/ 3838354 w 3838354"/>
              <a:gd name="connsiteY9" fmla="*/ 2296985 h 3160879"/>
              <a:gd name="connsiteX0" fmla="*/ 0 w 3838354"/>
              <a:gd name="connsiteY0" fmla="*/ 2286352 h 3104003"/>
              <a:gd name="connsiteX1" fmla="*/ 311450 w 3838354"/>
              <a:gd name="connsiteY1" fmla="*/ 1821 h 3104003"/>
              <a:gd name="connsiteX2" fmla="*/ 644256 w 3838354"/>
              <a:gd name="connsiteY2" fmla="*/ 1907842 h 3104003"/>
              <a:gd name="connsiteX3" fmla="*/ 795739 w 3838354"/>
              <a:gd name="connsiteY3" fmla="*/ 2252477 h 3104003"/>
              <a:gd name="connsiteX4" fmla="*/ 905083 w 3838354"/>
              <a:gd name="connsiteY4" fmla="*/ 2373523 h 3104003"/>
              <a:gd name="connsiteX5" fmla="*/ 1020996 w 3838354"/>
              <a:gd name="connsiteY5" fmla="*/ 2487383 h 3104003"/>
              <a:gd name="connsiteX6" fmla="*/ 1873692 w 3838354"/>
              <a:gd name="connsiteY6" fmla="*/ 2987896 h 3104003"/>
              <a:gd name="connsiteX7" fmla="*/ 2420374 w 3838354"/>
              <a:gd name="connsiteY7" fmla="*/ 3102701 h 3104003"/>
              <a:gd name="connsiteX8" fmla="*/ 2968440 w 3838354"/>
              <a:gd name="connsiteY8" fmla="*/ 2945571 h 3104003"/>
              <a:gd name="connsiteX9" fmla="*/ 3838354 w 3838354"/>
              <a:gd name="connsiteY9" fmla="*/ 2296985 h 3104003"/>
              <a:gd name="connsiteX0" fmla="*/ 0 w 3838354"/>
              <a:gd name="connsiteY0" fmla="*/ 2286352 h 3107804"/>
              <a:gd name="connsiteX1" fmla="*/ 311450 w 3838354"/>
              <a:gd name="connsiteY1" fmla="*/ 1821 h 3107804"/>
              <a:gd name="connsiteX2" fmla="*/ 644256 w 3838354"/>
              <a:gd name="connsiteY2" fmla="*/ 1907842 h 3107804"/>
              <a:gd name="connsiteX3" fmla="*/ 795739 w 3838354"/>
              <a:gd name="connsiteY3" fmla="*/ 2252477 h 3107804"/>
              <a:gd name="connsiteX4" fmla="*/ 905083 w 3838354"/>
              <a:gd name="connsiteY4" fmla="*/ 2373523 h 3107804"/>
              <a:gd name="connsiteX5" fmla="*/ 1020996 w 3838354"/>
              <a:gd name="connsiteY5" fmla="*/ 2487383 h 3107804"/>
              <a:gd name="connsiteX6" fmla="*/ 1873692 w 3838354"/>
              <a:gd name="connsiteY6" fmla="*/ 2987896 h 3107804"/>
              <a:gd name="connsiteX7" fmla="*/ 2420374 w 3838354"/>
              <a:gd name="connsiteY7" fmla="*/ 3102701 h 3107804"/>
              <a:gd name="connsiteX8" fmla="*/ 2968440 w 3838354"/>
              <a:gd name="connsiteY8" fmla="*/ 2945571 h 3107804"/>
              <a:gd name="connsiteX9" fmla="*/ 3838354 w 3838354"/>
              <a:gd name="connsiteY9" fmla="*/ 2296985 h 3107804"/>
              <a:gd name="connsiteX0" fmla="*/ 0 w 3838354"/>
              <a:gd name="connsiteY0" fmla="*/ 2286352 h 3112780"/>
              <a:gd name="connsiteX1" fmla="*/ 311450 w 3838354"/>
              <a:gd name="connsiteY1" fmla="*/ 1821 h 3112780"/>
              <a:gd name="connsiteX2" fmla="*/ 644256 w 3838354"/>
              <a:gd name="connsiteY2" fmla="*/ 1907842 h 3112780"/>
              <a:gd name="connsiteX3" fmla="*/ 795739 w 3838354"/>
              <a:gd name="connsiteY3" fmla="*/ 2252477 h 3112780"/>
              <a:gd name="connsiteX4" fmla="*/ 905083 w 3838354"/>
              <a:gd name="connsiteY4" fmla="*/ 2373523 h 3112780"/>
              <a:gd name="connsiteX5" fmla="*/ 1020996 w 3838354"/>
              <a:gd name="connsiteY5" fmla="*/ 2487383 h 3112780"/>
              <a:gd name="connsiteX6" fmla="*/ 1873692 w 3838354"/>
              <a:gd name="connsiteY6" fmla="*/ 2987896 h 3112780"/>
              <a:gd name="connsiteX7" fmla="*/ 2420374 w 3838354"/>
              <a:gd name="connsiteY7" fmla="*/ 3102701 h 3112780"/>
              <a:gd name="connsiteX8" fmla="*/ 2968440 w 3838354"/>
              <a:gd name="connsiteY8" fmla="*/ 2945571 h 3112780"/>
              <a:gd name="connsiteX9" fmla="*/ 3838354 w 3838354"/>
              <a:gd name="connsiteY9" fmla="*/ 2296985 h 3112780"/>
              <a:gd name="connsiteX0" fmla="*/ 0 w 3838354"/>
              <a:gd name="connsiteY0" fmla="*/ 2286352 h 3104003"/>
              <a:gd name="connsiteX1" fmla="*/ 311450 w 3838354"/>
              <a:gd name="connsiteY1" fmla="*/ 1821 h 3104003"/>
              <a:gd name="connsiteX2" fmla="*/ 644256 w 3838354"/>
              <a:gd name="connsiteY2" fmla="*/ 1907842 h 3104003"/>
              <a:gd name="connsiteX3" fmla="*/ 795739 w 3838354"/>
              <a:gd name="connsiteY3" fmla="*/ 2252477 h 3104003"/>
              <a:gd name="connsiteX4" fmla="*/ 905083 w 3838354"/>
              <a:gd name="connsiteY4" fmla="*/ 2373523 h 3104003"/>
              <a:gd name="connsiteX5" fmla="*/ 1020996 w 3838354"/>
              <a:gd name="connsiteY5" fmla="*/ 2487383 h 3104003"/>
              <a:gd name="connsiteX6" fmla="*/ 1873692 w 3838354"/>
              <a:gd name="connsiteY6" fmla="*/ 2987896 h 3104003"/>
              <a:gd name="connsiteX7" fmla="*/ 2420374 w 3838354"/>
              <a:gd name="connsiteY7" fmla="*/ 3102701 h 3104003"/>
              <a:gd name="connsiteX8" fmla="*/ 2968440 w 3838354"/>
              <a:gd name="connsiteY8" fmla="*/ 2945571 h 3104003"/>
              <a:gd name="connsiteX9" fmla="*/ 3838354 w 3838354"/>
              <a:gd name="connsiteY9" fmla="*/ 2296985 h 3104003"/>
              <a:gd name="connsiteX0" fmla="*/ 0 w 3838354"/>
              <a:gd name="connsiteY0" fmla="*/ 2286324 h 3103975"/>
              <a:gd name="connsiteX1" fmla="*/ 311450 w 3838354"/>
              <a:gd name="connsiteY1" fmla="*/ 1793 h 3103975"/>
              <a:gd name="connsiteX2" fmla="*/ 644256 w 3838354"/>
              <a:gd name="connsiteY2" fmla="*/ 1907814 h 3103975"/>
              <a:gd name="connsiteX3" fmla="*/ 693994 w 3838354"/>
              <a:gd name="connsiteY3" fmla="*/ 2096248 h 3103975"/>
              <a:gd name="connsiteX4" fmla="*/ 795739 w 3838354"/>
              <a:gd name="connsiteY4" fmla="*/ 2252449 h 3103975"/>
              <a:gd name="connsiteX5" fmla="*/ 905083 w 3838354"/>
              <a:gd name="connsiteY5" fmla="*/ 2373495 h 3103975"/>
              <a:gd name="connsiteX6" fmla="*/ 1020996 w 3838354"/>
              <a:gd name="connsiteY6" fmla="*/ 2487355 h 3103975"/>
              <a:gd name="connsiteX7" fmla="*/ 1873692 w 3838354"/>
              <a:gd name="connsiteY7" fmla="*/ 2987868 h 3103975"/>
              <a:gd name="connsiteX8" fmla="*/ 2420374 w 3838354"/>
              <a:gd name="connsiteY8" fmla="*/ 3102673 h 3103975"/>
              <a:gd name="connsiteX9" fmla="*/ 2968440 w 3838354"/>
              <a:gd name="connsiteY9" fmla="*/ 2945543 h 3103975"/>
              <a:gd name="connsiteX10" fmla="*/ 3838354 w 3838354"/>
              <a:gd name="connsiteY10" fmla="*/ 2296957 h 3103975"/>
              <a:gd name="connsiteX0" fmla="*/ 0 w 3838354"/>
              <a:gd name="connsiteY0" fmla="*/ 2286324 h 3103975"/>
              <a:gd name="connsiteX1" fmla="*/ 311450 w 3838354"/>
              <a:gd name="connsiteY1" fmla="*/ 1793 h 3103975"/>
              <a:gd name="connsiteX2" fmla="*/ 644256 w 3838354"/>
              <a:gd name="connsiteY2" fmla="*/ 1907814 h 3103975"/>
              <a:gd name="connsiteX3" fmla="*/ 735780 w 3838354"/>
              <a:gd name="connsiteY3" fmla="*/ 2096249 h 3103975"/>
              <a:gd name="connsiteX4" fmla="*/ 795739 w 3838354"/>
              <a:gd name="connsiteY4" fmla="*/ 2252449 h 3103975"/>
              <a:gd name="connsiteX5" fmla="*/ 905083 w 3838354"/>
              <a:gd name="connsiteY5" fmla="*/ 2373495 h 3103975"/>
              <a:gd name="connsiteX6" fmla="*/ 1020996 w 3838354"/>
              <a:gd name="connsiteY6" fmla="*/ 2487355 h 3103975"/>
              <a:gd name="connsiteX7" fmla="*/ 1873692 w 3838354"/>
              <a:gd name="connsiteY7" fmla="*/ 2987868 h 3103975"/>
              <a:gd name="connsiteX8" fmla="*/ 2420374 w 3838354"/>
              <a:gd name="connsiteY8" fmla="*/ 3102673 h 3103975"/>
              <a:gd name="connsiteX9" fmla="*/ 2968440 w 3838354"/>
              <a:gd name="connsiteY9" fmla="*/ 2945543 h 3103975"/>
              <a:gd name="connsiteX10" fmla="*/ 3838354 w 3838354"/>
              <a:gd name="connsiteY10" fmla="*/ 2296957 h 3103975"/>
              <a:gd name="connsiteX0" fmla="*/ 0 w 3838354"/>
              <a:gd name="connsiteY0" fmla="*/ 2286330 h 3103981"/>
              <a:gd name="connsiteX1" fmla="*/ 311450 w 3838354"/>
              <a:gd name="connsiteY1" fmla="*/ 1799 h 3103981"/>
              <a:gd name="connsiteX2" fmla="*/ 644256 w 3838354"/>
              <a:gd name="connsiteY2" fmla="*/ 1907820 h 3103981"/>
              <a:gd name="connsiteX3" fmla="*/ 735780 w 3838354"/>
              <a:gd name="connsiteY3" fmla="*/ 2130860 h 3103981"/>
              <a:gd name="connsiteX4" fmla="*/ 795739 w 3838354"/>
              <a:gd name="connsiteY4" fmla="*/ 2252455 h 3103981"/>
              <a:gd name="connsiteX5" fmla="*/ 905083 w 3838354"/>
              <a:gd name="connsiteY5" fmla="*/ 2373501 h 3103981"/>
              <a:gd name="connsiteX6" fmla="*/ 1020996 w 3838354"/>
              <a:gd name="connsiteY6" fmla="*/ 2487361 h 3103981"/>
              <a:gd name="connsiteX7" fmla="*/ 1873692 w 3838354"/>
              <a:gd name="connsiteY7" fmla="*/ 2987874 h 3103981"/>
              <a:gd name="connsiteX8" fmla="*/ 2420374 w 3838354"/>
              <a:gd name="connsiteY8" fmla="*/ 3102679 h 3103981"/>
              <a:gd name="connsiteX9" fmla="*/ 2968440 w 3838354"/>
              <a:gd name="connsiteY9" fmla="*/ 2945549 h 3103981"/>
              <a:gd name="connsiteX10" fmla="*/ 3838354 w 3838354"/>
              <a:gd name="connsiteY10" fmla="*/ 2296963 h 3103981"/>
              <a:gd name="connsiteX0" fmla="*/ 0 w 3838354"/>
              <a:gd name="connsiteY0" fmla="*/ 2286339 h 3103990"/>
              <a:gd name="connsiteX1" fmla="*/ 311450 w 3838354"/>
              <a:gd name="connsiteY1" fmla="*/ 1808 h 3103990"/>
              <a:gd name="connsiteX2" fmla="*/ 644256 w 3838354"/>
              <a:gd name="connsiteY2" fmla="*/ 1907829 h 3103990"/>
              <a:gd name="connsiteX3" fmla="*/ 735780 w 3838354"/>
              <a:gd name="connsiteY3" fmla="*/ 2177010 h 3103990"/>
              <a:gd name="connsiteX4" fmla="*/ 795739 w 3838354"/>
              <a:gd name="connsiteY4" fmla="*/ 2252464 h 3103990"/>
              <a:gd name="connsiteX5" fmla="*/ 905083 w 3838354"/>
              <a:gd name="connsiteY5" fmla="*/ 2373510 h 3103990"/>
              <a:gd name="connsiteX6" fmla="*/ 1020996 w 3838354"/>
              <a:gd name="connsiteY6" fmla="*/ 2487370 h 3103990"/>
              <a:gd name="connsiteX7" fmla="*/ 1873692 w 3838354"/>
              <a:gd name="connsiteY7" fmla="*/ 2987883 h 3103990"/>
              <a:gd name="connsiteX8" fmla="*/ 2420374 w 3838354"/>
              <a:gd name="connsiteY8" fmla="*/ 3102688 h 3103990"/>
              <a:gd name="connsiteX9" fmla="*/ 2968440 w 3838354"/>
              <a:gd name="connsiteY9" fmla="*/ 2945558 h 3103990"/>
              <a:gd name="connsiteX10" fmla="*/ 3838354 w 3838354"/>
              <a:gd name="connsiteY10" fmla="*/ 2296972 h 3103990"/>
              <a:gd name="connsiteX0" fmla="*/ 0 w 3838354"/>
              <a:gd name="connsiteY0" fmla="*/ 2286339 h 3103990"/>
              <a:gd name="connsiteX1" fmla="*/ 311450 w 3838354"/>
              <a:gd name="connsiteY1" fmla="*/ 1808 h 3103990"/>
              <a:gd name="connsiteX2" fmla="*/ 644256 w 3838354"/>
              <a:gd name="connsiteY2" fmla="*/ 1907829 h 3103990"/>
              <a:gd name="connsiteX3" fmla="*/ 735780 w 3838354"/>
              <a:gd name="connsiteY3" fmla="*/ 2177010 h 3103990"/>
              <a:gd name="connsiteX4" fmla="*/ 795739 w 3838354"/>
              <a:gd name="connsiteY4" fmla="*/ 2252464 h 3103990"/>
              <a:gd name="connsiteX5" fmla="*/ 905083 w 3838354"/>
              <a:gd name="connsiteY5" fmla="*/ 2373510 h 3103990"/>
              <a:gd name="connsiteX6" fmla="*/ 1020996 w 3838354"/>
              <a:gd name="connsiteY6" fmla="*/ 2487370 h 3103990"/>
              <a:gd name="connsiteX7" fmla="*/ 1873692 w 3838354"/>
              <a:gd name="connsiteY7" fmla="*/ 2987883 h 3103990"/>
              <a:gd name="connsiteX8" fmla="*/ 2420374 w 3838354"/>
              <a:gd name="connsiteY8" fmla="*/ 3102688 h 3103990"/>
              <a:gd name="connsiteX9" fmla="*/ 2968440 w 3838354"/>
              <a:gd name="connsiteY9" fmla="*/ 2945558 h 3103990"/>
              <a:gd name="connsiteX10" fmla="*/ 3838354 w 3838354"/>
              <a:gd name="connsiteY10" fmla="*/ 2296972 h 3103990"/>
              <a:gd name="connsiteX0" fmla="*/ 0 w 3838354"/>
              <a:gd name="connsiteY0" fmla="*/ 2286339 h 3103990"/>
              <a:gd name="connsiteX1" fmla="*/ 311450 w 3838354"/>
              <a:gd name="connsiteY1" fmla="*/ 1808 h 3103990"/>
              <a:gd name="connsiteX2" fmla="*/ 644256 w 3838354"/>
              <a:gd name="connsiteY2" fmla="*/ 1907829 h 3103990"/>
              <a:gd name="connsiteX3" fmla="*/ 735780 w 3838354"/>
              <a:gd name="connsiteY3" fmla="*/ 2177010 h 3103990"/>
              <a:gd name="connsiteX4" fmla="*/ 795739 w 3838354"/>
              <a:gd name="connsiteY4" fmla="*/ 2252464 h 3103990"/>
              <a:gd name="connsiteX5" fmla="*/ 905083 w 3838354"/>
              <a:gd name="connsiteY5" fmla="*/ 2373510 h 3103990"/>
              <a:gd name="connsiteX6" fmla="*/ 1020996 w 3838354"/>
              <a:gd name="connsiteY6" fmla="*/ 2487370 h 3103990"/>
              <a:gd name="connsiteX7" fmla="*/ 1873692 w 3838354"/>
              <a:gd name="connsiteY7" fmla="*/ 2987883 h 3103990"/>
              <a:gd name="connsiteX8" fmla="*/ 2420374 w 3838354"/>
              <a:gd name="connsiteY8" fmla="*/ 3102688 h 3103990"/>
              <a:gd name="connsiteX9" fmla="*/ 2968440 w 3838354"/>
              <a:gd name="connsiteY9" fmla="*/ 2945558 h 3103990"/>
              <a:gd name="connsiteX10" fmla="*/ 3838354 w 3838354"/>
              <a:gd name="connsiteY10" fmla="*/ 2296972 h 3103990"/>
              <a:gd name="connsiteX0" fmla="*/ 0 w 3838354"/>
              <a:gd name="connsiteY0" fmla="*/ 2286339 h 3048029"/>
              <a:gd name="connsiteX1" fmla="*/ 311450 w 3838354"/>
              <a:gd name="connsiteY1" fmla="*/ 1808 h 3048029"/>
              <a:gd name="connsiteX2" fmla="*/ 644256 w 3838354"/>
              <a:gd name="connsiteY2" fmla="*/ 1907829 h 3048029"/>
              <a:gd name="connsiteX3" fmla="*/ 735780 w 3838354"/>
              <a:gd name="connsiteY3" fmla="*/ 2177010 h 3048029"/>
              <a:gd name="connsiteX4" fmla="*/ 795739 w 3838354"/>
              <a:gd name="connsiteY4" fmla="*/ 2252464 h 3048029"/>
              <a:gd name="connsiteX5" fmla="*/ 905083 w 3838354"/>
              <a:gd name="connsiteY5" fmla="*/ 2373510 h 3048029"/>
              <a:gd name="connsiteX6" fmla="*/ 1020996 w 3838354"/>
              <a:gd name="connsiteY6" fmla="*/ 2487370 h 3048029"/>
              <a:gd name="connsiteX7" fmla="*/ 1873692 w 3838354"/>
              <a:gd name="connsiteY7" fmla="*/ 2987883 h 3048029"/>
              <a:gd name="connsiteX8" fmla="*/ 2493501 w 3838354"/>
              <a:gd name="connsiteY8" fmla="*/ 3033478 h 3048029"/>
              <a:gd name="connsiteX9" fmla="*/ 2968440 w 3838354"/>
              <a:gd name="connsiteY9" fmla="*/ 2945558 h 3048029"/>
              <a:gd name="connsiteX10" fmla="*/ 3838354 w 3838354"/>
              <a:gd name="connsiteY10" fmla="*/ 2296972 h 3048029"/>
              <a:gd name="connsiteX0" fmla="*/ 0 w 3838354"/>
              <a:gd name="connsiteY0" fmla="*/ 2286339 h 3051000"/>
              <a:gd name="connsiteX1" fmla="*/ 311450 w 3838354"/>
              <a:gd name="connsiteY1" fmla="*/ 1808 h 3051000"/>
              <a:gd name="connsiteX2" fmla="*/ 644256 w 3838354"/>
              <a:gd name="connsiteY2" fmla="*/ 1907829 h 3051000"/>
              <a:gd name="connsiteX3" fmla="*/ 735780 w 3838354"/>
              <a:gd name="connsiteY3" fmla="*/ 2177010 h 3051000"/>
              <a:gd name="connsiteX4" fmla="*/ 795739 w 3838354"/>
              <a:gd name="connsiteY4" fmla="*/ 2252464 h 3051000"/>
              <a:gd name="connsiteX5" fmla="*/ 905083 w 3838354"/>
              <a:gd name="connsiteY5" fmla="*/ 2373510 h 3051000"/>
              <a:gd name="connsiteX6" fmla="*/ 1020996 w 3838354"/>
              <a:gd name="connsiteY6" fmla="*/ 2487370 h 3051000"/>
              <a:gd name="connsiteX7" fmla="*/ 1915480 w 3838354"/>
              <a:gd name="connsiteY7" fmla="*/ 2941743 h 3051000"/>
              <a:gd name="connsiteX8" fmla="*/ 2493501 w 3838354"/>
              <a:gd name="connsiteY8" fmla="*/ 3033478 h 3051000"/>
              <a:gd name="connsiteX9" fmla="*/ 2968440 w 3838354"/>
              <a:gd name="connsiteY9" fmla="*/ 2945558 h 3051000"/>
              <a:gd name="connsiteX10" fmla="*/ 3838354 w 3838354"/>
              <a:gd name="connsiteY10" fmla="*/ 2296972 h 3051000"/>
              <a:gd name="connsiteX0" fmla="*/ 0 w 3838354"/>
              <a:gd name="connsiteY0" fmla="*/ 2286339 h 3035187"/>
              <a:gd name="connsiteX1" fmla="*/ 311450 w 3838354"/>
              <a:gd name="connsiteY1" fmla="*/ 1808 h 3035187"/>
              <a:gd name="connsiteX2" fmla="*/ 644256 w 3838354"/>
              <a:gd name="connsiteY2" fmla="*/ 1907829 h 3035187"/>
              <a:gd name="connsiteX3" fmla="*/ 735780 w 3838354"/>
              <a:gd name="connsiteY3" fmla="*/ 2177010 h 3035187"/>
              <a:gd name="connsiteX4" fmla="*/ 795739 w 3838354"/>
              <a:gd name="connsiteY4" fmla="*/ 2252464 h 3035187"/>
              <a:gd name="connsiteX5" fmla="*/ 905083 w 3838354"/>
              <a:gd name="connsiteY5" fmla="*/ 2373510 h 3035187"/>
              <a:gd name="connsiteX6" fmla="*/ 1020996 w 3838354"/>
              <a:gd name="connsiteY6" fmla="*/ 2487370 h 3035187"/>
              <a:gd name="connsiteX7" fmla="*/ 1915480 w 3838354"/>
              <a:gd name="connsiteY7" fmla="*/ 2941743 h 3035187"/>
              <a:gd name="connsiteX8" fmla="*/ 2514393 w 3838354"/>
              <a:gd name="connsiteY8" fmla="*/ 2998873 h 3035187"/>
              <a:gd name="connsiteX9" fmla="*/ 2968440 w 3838354"/>
              <a:gd name="connsiteY9" fmla="*/ 2945558 h 3035187"/>
              <a:gd name="connsiteX10" fmla="*/ 3838354 w 3838354"/>
              <a:gd name="connsiteY10" fmla="*/ 2296972 h 3035187"/>
              <a:gd name="connsiteX0" fmla="*/ 0 w 3838354"/>
              <a:gd name="connsiteY0" fmla="*/ 2286339 h 3010599"/>
              <a:gd name="connsiteX1" fmla="*/ 311450 w 3838354"/>
              <a:gd name="connsiteY1" fmla="*/ 1808 h 3010599"/>
              <a:gd name="connsiteX2" fmla="*/ 644256 w 3838354"/>
              <a:gd name="connsiteY2" fmla="*/ 1907829 h 3010599"/>
              <a:gd name="connsiteX3" fmla="*/ 735780 w 3838354"/>
              <a:gd name="connsiteY3" fmla="*/ 2177010 h 3010599"/>
              <a:gd name="connsiteX4" fmla="*/ 795739 w 3838354"/>
              <a:gd name="connsiteY4" fmla="*/ 2252464 h 3010599"/>
              <a:gd name="connsiteX5" fmla="*/ 905083 w 3838354"/>
              <a:gd name="connsiteY5" fmla="*/ 2373510 h 3010599"/>
              <a:gd name="connsiteX6" fmla="*/ 1020996 w 3838354"/>
              <a:gd name="connsiteY6" fmla="*/ 2487370 h 3010599"/>
              <a:gd name="connsiteX7" fmla="*/ 1915480 w 3838354"/>
              <a:gd name="connsiteY7" fmla="*/ 2941743 h 3010599"/>
              <a:gd name="connsiteX8" fmla="*/ 2514393 w 3838354"/>
              <a:gd name="connsiteY8" fmla="*/ 2998873 h 3010599"/>
              <a:gd name="connsiteX9" fmla="*/ 3020674 w 3838354"/>
              <a:gd name="connsiteY9" fmla="*/ 2841743 h 3010599"/>
              <a:gd name="connsiteX10" fmla="*/ 3838354 w 3838354"/>
              <a:gd name="connsiteY10" fmla="*/ 2296972 h 3010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38354" h="3010599">
                <a:moveTo>
                  <a:pt x="0" y="2286339"/>
                </a:moveTo>
                <a:cubicBezTo>
                  <a:pt x="138223" y="1814076"/>
                  <a:pt x="204074" y="64893"/>
                  <a:pt x="311450" y="1808"/>
                </a:cubicBezTo>
                <a:cubicBezTo>
                  <a:pt x="418826" y="-61277"/>
                  <a:pt x="573534" y="1545295"/>
                  <a:pt x="644256" y="1907829"/>
                </a:cubicBezTo>
                <a:lnTo>
                  <a:pt x="735780" y="2177010"/>
                </a:lnTo>
                <a:cubicBezTo>
                  <a:pt x="761027" y="2234449"/>
                  <a:pt x="760558" y="2206256"/>
                  <a:pt x="795739" y="2252464"/>
                </a:cubicBezTo>
                <a:lnTo>
                  <a:pt x="905083" y="2373510"/>
                </a:lnTo>
                <a:cubicBezTo>
                  <a:pt x="942626" y="2412661"/>
                  <a:pt x="860268" y="2375362"/>
                  <a:pt x="1020996" y="2487370"/>
                </a:cubicBezTo>
                <a:cubicBezTo>
                  <a:pt x="1181724" y="2599378"/>
                  <a:pt x="1666581" y="2856493"/>
                  <a:pt x="1915480" y="2941743"/>
                </a:cubicBezTo>
                <a:cubicBezTo>
                  <a:pt x="2164379" y="3026993"/>
                  <a:pt x="2330194" y="3015540"/>
                  <a:pt x="2514393" y="2998873"/>
                </a:cubicBezTo>
                <a:cubicBezTo>
                  <a:pt x="2698592" y="2982206"/>
                  <a:pt x="2767265" y="3004776"/>
                  <a:pt x="3020674" y="2841743"/>
                </a:cubicBezTo>
                <a:cubicBezTo>
                  <a:pt x="3274083" y="2678711"/>
                  <a:pt x="3704942" y="2424645"/>
                  <a:pt x="3838354" y="2296972"/>
                </a:cubicBezTo>
              </a:path>
            </a:pathLst>
          </a:custGeom>
          <a:noFill/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sz="160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1042988" y="1371600"/>
            <a:ext cx="2176462" cy="5238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de-DE" sz="1400" b="1" dirty="0" err="1">
                <a:solidFill>
                  <a:srgbClr val="292929"/>
                </a:solidFill>
                <a:latin typeface="+mj-lt"/>
                <a:cs typeface="Calibri" pitchFamily="34" charset="0"/>
              </a:rPr>
              <a:t>Discharge</a:t>
            </a:r>
            <a:r>
              <a:rPr lang="de-DE" sz="1400" b="1" dirty="0">
                <a:solidFill>
                  <a:srgbClr val="292929"/>
                </a:solidFill>
                <a:latin typeface="+mj-lt"/>
                <a:cs typeface="Calibri" pitchFamily="34" charset="0"/>
              </a:rPr>
              <a:t> </a:t>
            </a:r>
            <a:r>
              <a:rPr lang="de-DE" sz="1400" b="1" dirty="0" err="1">
                <a:solidFill>
                  <a:srgbClr val="292929"/>
                </a:solidFill>
                <a:latin typeface="+mj-lt"/>
                <a:cs typeface="Calibri" pitchFamily="34" charset="0"/>
              </a:rPr>
              <a:t>stroke</a:t>
            </a:r>
            <a:endParaRPr lang="de-DE" sz="1400" b="1" dirty="0">
              <a:solidFill>
                <a:srgbClr val="292929"/>
              </a:solidFill>
              <a:latin typeface="+mj-lt"/>
              <a:cs typeface="Calibri" pitchFamily="34" charset="0"/>
            </a:endParaRPr>
          </a:p>
          <a:p>
            <a:pPr>
              <a:defRPr/>
            </a:pPr>
            <a:endParaRPr lang="de-DE" sz="1400" b="1" dirty="0">
              <a:latin typeface="+mj-lt"/>
              <a:cs typeface="Calibri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2051050" y="4349750"/>
            <a:ext cx="1450975" cy="5238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de-DE" sz="1400" b="1" dirty="0" err="1">
                <a:solidFill>
                  <a:srgbClr val="292929"/>
                </a:solidFill>
                <a:latin typeface="+mj-lt"/>
                <a:cs typeface="Calibri" pitchFamily="34" charset="0"/>
              </a:rPr>
              <a:t>Suction</a:t>
            </a:r>
            <a:r>
              <a:rPr lang="de-DE" sz="1400" b="1" dirty="0">
                <a:solidFill>
                  <a:srgbClr val="292929"/>
                </a:solidFill>
                <a:latin typeface="+mj-lt"/>
                <a:cs typeface="Calibri" pitchFamily="34" charset="0"/>
              </a:rPr>
              <a:t> </a:t>
            </a:r>
            <a:r>
              <a:rPr lang="de-DE" sz="1400" b="1" dirty="0" err="1">
                <a:solidFill>
                  <a:srgbClr val="292929"/>
                </a:solidFill>
                <a:latin typeface="+mj-lt"/>
                <a:cs typeface="Calibri" pitchFamily="34" charset="0"/>
              </a:rPr>
              <a:t>stroke</a:t>
            </a:r>
            <a:endParaRPr lang="de-DE" sz="1400" b="1" dirty="0">
              <a:solidFill>
                <a:srgbClr val="292929"/>
              </a:solidFill>
              <a:latin typeface="+mj-lt"/>
              <a:cs typeface="Calibri" pitchFamily="34" charset="0"/>
            </a:endParaRPr>
          </a:p>
          <a:p>
            <a:pPr>
              <a:defRPr/>
            </a:pPr>
            <a:endParaRPr lang="de-DE" sz="1400" b="1" dirty="0">
              <a:latin typeface="+mj-lt"/>
              <a:cs typeface="Calibri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5299075" y="1368425"/>
            <a:ext cx="2182813" cy="5238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de-DE" sz="1400" b="1" dirty="0" err="1">
                <a:solidFill>
                  <a:srgbClr val="292929"/>
                </a:solidFill>
                <a:latin typeface="+mj-lt"/>
                <a:cs typeface="Calibri" pitchFamily="34" charset="0"/>
              </a:rPr>
              <a:t>Discharge</a:t>
            </a:r>
            <a:r>
              <a:rPr lang="de-DE" sz="1400" b="1" dirty="0">
                <a:solidFill>
                  <a:srgbClr val="292929"/>
                </a:solidFill>
                <a:latin typeface="+mj-lt"/>
                <a:cs typeface="Calibri" pitchFamily="34" charset="0"/>
              </a:rPr>
              <a:t> </a:t>
            </a:r>
            <a:r>
              <a:rPr lang="de-DE" sz="1400" b="1" dirty="0" err="1">
                <a:solidFill>
                  <a:srgbClr val="292929"/>
                </a:solidFill>
                <a:latin typeface="+mj-lt"/>
                <a:cs typeface="Calibri" pitchFamily="34" charset="0"/>
              </a:rPr>
              <a:t>stroke</a:t>
            </a:r>
            <a:endParaRPr lang="de-DE" sz="1400" b="1" dirty="0">
              <a:solidFill>
                <a:srgbClr val="292929"/>
              </a:solidFill>
              <a:latin typeface="+mj-lt"/>
              <a:cs typeface="Calibri" pitchFamily="34" charset="0"/>
            </a:endParaRPr>
          </a:p>
          <a:p>
            <a:pPr>
              <a:defRPr/>
            </a:pPr>
            <a:endParaRPr lang="de-DE" sz="1400" b="1" dirty="0">
              <a:latin typeface="+mj-lt"/>
              <a:cs typeface="Calibri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6191250" y="4349750"/>
            <a:ext cx="1466850" cy="5238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de-DE" sz="1400" b="1" dirty="0" err="1">
                <a:solidFill>
                  <a:srgbClr val="292929"/>
                </a:solidFill>
                <a:latin typeface="+mj-lt"/>
                <a:cs typeface="Calibri" pitchFamily="34" charset="0"/>
              </a:rPr>
              <a:t>Suction</a:t>
            </a:r>
            <a:r>
              <a:rPr lang="de-DE" sz="1400" b="1" dirty="0">
                <a:solidFill>
                  <a:srgbClr val="292929"/>
                </a:solidFill>
                <a:latin typeface="+mj-lt"/>
                <a:cs typeface="Calibri" pitchFamily="34" charset="0"/>
              </a:rPr>
              <a:t> </a:t>
            </a:r>
            <a:r>
              <a:rPr lang="de-DE" sz="1400" b="1" dirty="0" err="1">
                <a:solidFill>
                  <a:srgbClr val="292929"/>
                </a:solidFill>
                <a:latin typeface="+mj-lt"/>
                <a:cs typeface="Calibri" pitchFamily="34" charset="0"/>
              </a:rPr>
              <a:t>stroke</a:t>
            </a:r>
            <a:endParaRPr lang="de-DE" sz="1400" b="1" dirty="0">
              <a:solidFill>
                <a:srgbClr val="292929"/>
              </a:solidFill>
              <a:latin typeface="+mj-lt"/>
              <a:cs typeface="Calibri" pitchFamily="34" charset="0"/>
            </a:endParaRPr>
          </a:p>
          <a:p>
            <a:pPr>
              <a:defRPr/>
            </a:pPr>
            <a:endParaRPr lang="de-DE" sz="1400" b="1" dirty="0">
              <a:latin typeface="+mj-lt"/>
              <a:cs typeface="Calibri" pitchFamily="34" charset="0"/>
            </a:endParaRPr>
          </a:p>
        </p:txBody>
      </p:sp>
      <p:sp>
        <p:nvSpPr>
          <p:cNvPr id="13323" name="Textfeld 41"/>
          <p:cNvSpPr txBox="1">
            <a:spLocks noChangeArrowheads="1"/>
          </p:cNvSpPr>
          <p:nvPr/>
        </p:nvSpPr>
        <p:spPr bwMode="auto">
          <a:xfrm>
            <a:off x="565150" y="4976813"/>
            <a:ext cx="3683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717550" y="5027613"/>
            <a:ext cx="368300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u="sng" dirty="0" err="1">
                <a:latin typeface="Arial" charset="0"/>
              </a:rPr>
              <a:t>Typical</a:t>
            </a:r>
            <a:r>
              <a:rPr lang="de-DE" u="sng" dirty="0">
                <a:latin typeface="Arial" charset="0"/>
              </a:rPr>
              <a:t> </a:t>
            </a:r>
            <a:r>
              <a:rPr lang="de-DE" u="sng" dirty="0" err="1">
                <a:latin typeface="Arial" charset="0"/>
              </a:rPr>
              <a:t>applications</a:t>
            </a:r>
            <a:endParaRPr lang="de-DE" u="sng" dirty="0">
              <a:latin typeface="Arial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de-DE" dirty="0" err="1">
                <a:latin typeface="Arial" charset="0"/>
              </a:rPr>
              <a:t>Dosing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of</a:t>
            </a:r>
            <a:r>
              <a:rPr lang="de-DE" dirty="0">
                <a:latin typeface="Arial" charset="0"/>
              </a:rPr>
              <a:t> high </a:t>
            </a:r>
            <a:r>
              <a:rPr lang="de-DE" dirty="0" err="1">
                <a:latin typeface="Arial" charset="0"/>
              </a:rPr>
              <a:t>viscous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fluids</a:t>
            </a:r>
            <a:endParaRPr lang="de-DE" dirty="0">
              <a:latin typeface="Arial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de-DE" dirty="0" err="1">
                <a:latin typeface="Arial" charset="0"/>
              </a:rPr>
              <a:t>Reducing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of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NPSH</a:t>
            </a:r>
            <a:r>
              <a:rPr lang="de-DE" baseline="-25000" dirty="0" err="1">
                <a:latin typeface="Arial" charset="0"/>
              </a:rPr>
              <a:t>r</a:t>
            </a:r>
            <a:r>
              <a:rPr lang="de-DE" dirty="0" err="1">
                <a:latin typeface="Arial" charset="0"/>
              </a:rPr>
              <a:t>-value</a:t>
            </a:r>
            <a:endParaRPr lang="de-DE" dirty="0">
              <a:latin typeface="Arial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5089525" y="5027613"/>
            <a:ext cx="3683000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u="sng" dirty="0" err="1">
                <a:latin typeface="Arial" charset="0"/>
              </a:rPr>
              <a:t>Typical</a:t>
            </a:r>
            <a:r>
              <a:rPr lang="de-DE" u="sng" dirty="0">
                <a:latin typeface="Arial" charset="0"/>
              </a:rPr>
              <a:t> </a:t>
            </a:r>
            <a:r>
              <a:rPr lang="de-DE" u="sng" dirty="0" err="1">
                <a:latin typeface="Arial" charset="0"/>
              </a:rPr>
              <a:t>applications</a:t>
            </a:r>
            <a:endParaRPr lang="de-DE" u="sng" dirty="0">
              <a:latin typeface="Arial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de-DE" dirty="0" err="1">
                <a:latin typeface="Arial" charset="0"/>
              </a:rPr>
              <a:t>Reducing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pulsationing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effects</a:t>
            </a:r>
            <a:endParaRPr lang="de-DE" dirty="0">
              <a:latin typeface="Arial" charset="0"/>
            </a:endParaRPr>
          </a:p>
          <a:p>
            <a:pPr marL="285750" indent="-285750">
              <a:buFontTx/>
              <a:buChar char="-"/>
              <a:defRPr/>
            </a:pPr>
            <a:r>
              <a:rPr lang="de-DE" dirty="0" err="1">
                <a:latin typeface="Arial" charset="0"/>
              </a:rPr>
              <a:t>Improving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mixing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when</a:t>
            </a:r>
            <a:r>
              <a:rPr lang="de-DE" dirty="0">
                <a:latin typeface="Arial" charset="0"/>
              </a:rPr>
              <a:t> pump </a:t>
            </a:r>
            <a:r>
              <a:rPr lang="de-DE" dirty="0" err="1">
                <a:latin typeface="Arial" charset="0"/>
              </a:rPr>
              <a:t>runs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at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lower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speed</a:t>
            </a:r>
            <a:endParaRPr lang="de-DE" dirty="0">
              <a:latin typeface="Arial" charset="0"/>
            </a:endParaRPr>
          </a:p>
        </p:txBody>
      </p:sp>
      <p:sp>
        <p:nvSpPr>
          <p:cNvPr id="22" name="Freihandform 21"/>
          <p:cNvSpPr>
            <a:spLocks/>
          </p:cNvSpPr>
          <p:nvPr/>
        </p:nvSpPr>
        <p:spPr bwMode="auto">
          <a:xfrm>
            <a:off x="5100638" y="2173288"/>
            <a:ext cx="2944812" cy="1811337"/>
          </a:xfrm>
          <a:custGeom>
            <a:avLst/>
            <a:gdLst>
              <a:gd name="T0" fmla="*/ 0 w 3758173"/>
              <a:gd name="T1" fmla="*/ 636646 h 2627435"/>
              <a:gd name="T2" fmla="*/ 515685 w 3758173"/>
              <a:gd name="T3" fmla="*/ 2 h 2627435"/>
              <a:gd name="T4" fmla="*/ 1037210 w 3758173"/>
              <a:gd name="T5" fmla="*/ 641699 h 2627435"/>
              <a:gd name="T6" fmla="*/ 1113090 w 3758173"/>
              <a:gd name="T7" fmla="*/ 741487 h 2627435"/>
              <a:gd name="T8" fmla="*/ 1172572 w 3758173"/>
              <a:gd name="T9" fmla="*/ 820324 h 2627435"/>
              <a:gd name="T10" fmla="*/ 1706810 w 3758173"/>
              <a:gd name="T11" fmla="*/ 1246746 h 2627435"/>
              <a:gd name="T12" fmla="*/ 2307259 w 3758173"/>
              <a:gd name="T13" fmla="*/ 633141 h 26274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758173" h="2627435">
                <a:moveTo>
                  <a:pt x="0" y="1339706"/>
                </a:moveTo>
                <a:cubicBezTo>
                  <a:pt x="260497" y="667197"/>
                  <a:pt x="558396" y="-1768"/>
                  <a:pt x="839972" y="4"/>
                </a:cubicBezTo>
                <a:cubicBezTo>
                  <a:pt x="1121548" y="1776"/>
                  <a:pt x="1527277" y="1090286"/>
                  <a:pt x="1689457" y="1350339"/>
                </a:cubicBezTo>
                <a:cubicBezTo>
                  <a:pt x="1851637" y="1610392"/>
                  <a:pt x="1776307" y="1497678"/>
                  <a:pt x="1813054" y="1560325"/>
                </a:cubicBezTo>
                <a:lnTo>
                  <a:pt x="1909941" y="1726223"/>
                </a:lnTo>
                <a:cubicBezTo>
                  <a:pt x="2071121" y="1903427"/>
                  <a:pt x="2472094" y="2689200"/>
                  <a:pt x="2780133" y="2623551"/>
                </a:cubicBezTo>
                <a:cubicBezTo>
                  <a:pt x="3088172" y="2557902"/>
                  <a:pt x="3581803" y="1549849"/>
                  <a:pt x="3758173" y="1332331"/>
                </a:cubicBezTo>
              </a:path>
            </a:pathLst>
          </a:cu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" name="Freihandform 24"/>
          <p:cNvSpPr/>
          <p:nvPr/>
        </p:nvSpPr>
        <p:spPr bwMode="auto">
          <a:xfrm flipH="1" flipV="1">
            <a:off x="5100638" y="2535238"/>
            <a:ext cx="2911475" cy="2366962"/>
          </a:xfrm>
          <a:custGeom>
            <a:avLst/>
            <a:gdLst>
              <a:gd name="connsiteX0" fmla="*/ 0 w 3974620"/>
              <a:gd name="connsiteY0" fmla="*/ 1003280 h 2075520"/>
              <a:gd name="connsiteX1" fmla="*/ 361507 w 3974620"/>
              <a:gd name="connsiteY1" fmla="*/ 3820 h 2075520"/>
              <a:gd name="connsiteX2" fmla="*/ 510363 w 3974620"/>
              <a:gd name="connsiteY2" fmla="*/ 673671 h 2075520"/>
              <a:gd name="connsiteX3" fmla="*/ 754912 w 3974620"/>
              <a:gd name="connsiteY3" fmla="*/ 1035178 h 2075520"/>
              <a:gd name="connsiteX4" fmla="*/ 1382233 w 3974620"/>
              <a:gd name="connsiteY4" fmla="*/ 1630601 h 2075520"/>
              <a:gd name="connsiteX5" fmla="*/ 1924493 w 3974620"/>
              <a:gd name="connsiteY5" fmla="*/ 1981476 h 2075520"/>
              <a:gd name="connsiteX6" fmla="*/ 2317898 w 3974620"/>
              <a:gd name="connsiteY6" fmla="*/ 1992108 h 2075520"/>
              <a:gd name="connsiteX7" fmla="*/ 3838354 w 3974620"/>
              <a:gd name="connsiteY7" fmla="*/ 1013913 h 2075520"/>
              <a:gd name="connsiteX8" fmla="*/ 3806456 w 3974620"/>
              <a:gd name="connsiteY8" fmla="*/ 1013913 h 2075520"/>
              <a:gd name="connsiteX0" fmla="*/ 0 w 3974620"/>
              <a:gd name="connsiteY0" fmla="*/ 1003902 h 2076142"/>
              <a:gd name="connsiteX1" fmla="*/ 361507 w 3974620"/>
              <a:gd name="connsiteY1" fmla="*/ 4442 h 2076142"/>
              <a:gd name="connsiteX2" fmla="*/ 531628 w 3974620"/>
              <a:gd name="connsiteY2" fmla="*/ 653028 h 2076142"/>
              <a:gd name="connsiteX3" fmla="*/ 754912 w 3974620"/>
              <a:gd name="connsiteY3" fmla="*/ 1035800 h 2076142"/>
              <a:gd name="connsiteX4" fmla="*/ 1382233 w 3974620"/>
              <a:gd name="connsiteY4" fmla="*/ 1631223 h 2076142"/>
              <a:gd name="connsiteX5" fmla="*/ 1924493 w 3974620"/>
              <a:gd name="connsiteY5" fmla="*/ 1982098 h 2076142"/>
              <a:gd name="connsiteX6" fmla="*/ 2317898 w 3974620"/>
              <a:gd name="connsiteY6" fmla="*/ 1992730 h 2076142"/>
              <a:gd name="connsiteX7" fmla="*/ 3838354 w 3974620"/>
              <a:gd name="connsiteY7" fmla="*/ 1014535 h 2076142"/>
              <a:gd name="connsiteX8" fmla="*/ 3806456 w 3974620"/>
              <a:gd name="connsiteY8" fmla="*/ 1014535 h 2076142"/>
              <a:gd name="connsiteX0" fmla="*/ 0 w 3928618"/>
              <a:gd name="connsiteY0" fmla="*/ 1003902 h 1992730"/>
              <a:gd name="connsiteX1" fmla="*/ 361507 w 3928618"/>
              <a:gd name="connsiteY1" fmla="*/ 4442 h 1992730"/>
              <a:gd name="connsiteX2" fmla="*/ 531628 w 3928618"/>
              <a:gd name="connsiteY2" fmla="*/ 653028 h 1992730"/>
              <a:gd name="connsiteX3" fmla="*/ 754912 w 3928618"/>
              <a:gd name="connsiteY3" fmla="*/ 1035800 h 1992730"/>
              <a:gd name="connsiteX4" fmla="*/ 1382233 w 3928618"/>
              <a:gd name="connsiteY4" fmla="*/ 1631223 h 1992730"/>
              <a:gd name="connsiteX5" fmla="*/ 1924493 w 3928618"/>
              <a:gd name="connsiteY5" fmla="*/ 1982098 h 1992730"/>
              <a:gd name="connsiteX6" fmla="*/ 2317898 w 3928618"/>
              <a:gd name="connsiteY6" fmla="*/ 1992730 h 1992730"/>
              <a:gd name="connsiteX7" fmla="*/ 2968440 w 3928618"/>
              <a:gd name="connsiteY7" fmla="*/ 1663121 h 1992730"/>
              <a:gd name="connsiteX8" fmla="*/ 3838354 w 3928618"/>
              <a:gd name="connsiteY8" fmla="*/ 1014535 h 1992730"/>
              <a:gd name="connsiteX9" fmla="*/ 3806456 w 3928618"/>
              <a:gd name="connsiteY9" fmla="*/ 1014535 h 1992730"/>
              <a:gd name="connsiteX0" fmla="*/ 0 w 3928618"/>
              <a:gd name="connsiteY0" fmla="*/ 1003902 h 2003546"/>
              <a:gd name="connsiteX1" fmla="*/ 361507 w 3928618"/>
              <a:gd name="connsiteY1" fmla="*/ 4442 h 2003546"/>
              <a:gd name="connsiteX2" fmla="*/ 531628 w 3928618"/>
              <a:gd name="connsiteY2" fmla="*/ 653028 h 2003546"/>
              <a:gd name="connsiteX3" fmla="*/ 754912 w 3928618"/>
              <a:gd name="connsiteY3" fmla="*/ 1035800 h 2003546"/>
              <a:gd name="connsiteX4" fmla="*/ 1382233 w 3928618"/>
              <a:gd name="connsiteY4" fmla="*/ 1631223 h 2003546"/>
              <a:gd name="connsiteX5" fmla="*/ 1881963 w 3928618"/>
              <a:gd name="connsiteY5" fmla="*/ 1897037 h 2003546"/>
              <a:gd name="connsiteX6" fmla="*/ 2317898 w 3928618"/>
              <a:gd name="connsiteY6" fmla="*/ 1992730 h 2003546"/>
              <a:gd name="connsiteX7" fmla="*/ 2968440 w 3928618"/>
              <a:gd name="connsiteY7" fmla="*/ 1663121 h 2003546"/>
              <a:gd name="connsiteX8" fmla="*/ 3838354 w 3928618"/>
              <a:gd name="connsiteY8" fmla="*/ 1014535 h 2003546"/>
              <a:gd name="connsiteX9" fmla="*/ 3806456 w 3928618"/>
              <a:gd name="connsiteY9" fmla="*/ 1014535 h 2003546"/>
              <a:gd name="connsiteX0" fmla="*/ 0 w 3928618"/>
              <a:gd name="connsiteY0" fmla="*/ 1003902 h 2010032"/>
              <a:gd name="connsiteX1" fmla="*/ 361507 w 3928618"/>
              <a:gd name="connsiteY1" fmla="*/ 4442 h 2010032"/>
              <a:gd name="connsiteX2" fmla="*/ 531628 w 3928618"/>
              <a:gd name="connsiteY2" fmla="*/ 653028 h 2010032"/>
              <a:gd name="connsiteX3" fmla="*/ 754912 w 3928618"/>
              <a:gd name="connsiteY3" fmla="*/ 1035800 h 2010032"/>
              <a:gd name="connsiteX4" fmla="*/ 1382233 w 3928618"/>
              <a:gd name="connsiteY4" fmla="*/ 1631223 h 2010032"/>
              <a:gd name="connsiteX5" fmla="*/ 1881963 w 3928618"/>
              <a:gd name="connsiteY5" fmla="*/ 1928935 h 2010032"/>
              <a:gd name="connsiteX6" fmla="*/ 2317898 w 3928618"/>
              <a:gd name="connsiteY6" fmla="*/ 1992730 h 2010032"/>
              <a:gd name="connsiteX7" fmla="*/ 2968440 w 3928618"/>
              <a:gd name="connsiteY7" fmla="*/ 1663121 h 2010032"/>
              <a:gd name="connsiteX8" fmla="*/ 3838354 w 3928618"/>
              <a:gd name="connsiteY8" fmla="*/ 1014535 h 2010032"/>
              <a:gd name="connsiteX9" fmla="*/ 3806456 w 3928618"/>
              <a:gd name="connsiteY9" fmla="*/ 1014535 h 2010032"/>
              <a:gd name="connsiteX0" fmla="*/ 0 w 3928618"/>
              <a:gd name="connsiteY0" fmla="*/ 1003902 h 1984695"/>
              <a:gd name="connsiteX1" fmla="*/ 361507 w 3928618"/>
              <a:gd name="connsiteY1" fmla="*/ 4442 h 1984695"/>
              <a:gd name="connsiteX2" fmla="*/ 531628 w 3928618"/>
              <a:gd name="connsiteY2" fmla="*/ 653028 h 1984695"/>
              <a:gd name="connsiteX3" fmla="*/ 754912 w 3928618"/>
              <a:gd name="connsiteY3" fmla="*/ 1035800 h 1984695"/>
              <a:gd name="connsiteX4" fmla="*/ 1382233 w 3928618"/>
              <a:gd name="connsiteY4" fmla="*/ 1631223 h 1984695"/>
              <a:gd name="connsiteX5" fmla="*/ 1881963 w 3928618"/>
              <a:gd name="connsiteY5" fmla="*/ 1928935 h 1984695"/>
              <a:gd name="connsiteX6" fmla="*/ 2328531 w 3928618"/>
              <a:gd name="connsiteY6" fmla="*/ 1960833 h 1984695"/>
              <a:gd name="connsiteX7" fmla="*/ 2968440 w 3928618"/>
              <a:gd name="connsiteY7" fmla="*/ 1663121 h 1984695"/>
              <a:gd name="connsiteX8" fmla="*/ 3838354 w 3928618"/>
              <a:gd name="connsiteY8" fmla="*/ 1014535 h 1984695"/>
              <a:gd name="connsiteX9" fmla="*/ 3806456 w 3928618"/>
              <a:gd name="connsiteY9" fmla="*/ 1014535 h 1984695"/>
              <a:gd name="connsiteX0" fmla="*/ 0 w 3911967"/>
              <a:gd name="connsiteY0" fmla="*/ 1003902 h 1984695"/>
              <a:gd name="connsiteX1" fmla="*/ 361507 w 3911967"/>
              <a:gd name="connsiteY1" fmla="*/ 4442 h 1984695"/>
              <a:gd name="connsiteX2" fmla="*/ 531628 w 3911967"/>
              <a:gd name="connsiteY2" fmla="*/ 653028 h 1984695"/>
              <a:gd name="connsiteX3" fmla="*/ 754912 w 3911967"/>
              <a:gd name="connsiteY3" fmla="*/ 1035800 h 1984695"/>
              <a:gd name="connsiteX4" fmla="*/ 1382233 w 3911967"/>
              <a:gd name="connsiteY4" fmla="*/ 1631223 h 1984695"/>
              <a:gd name="connsiteX5" fmla="*/ 1881963 w 3911967"/>
              <a:gd name="connsiteY5" fmla="*/ 1928935 h 1984695"/>
              <a:gd name="connsiteX6" fmla="*/ 2328531 w 3911967"/>
              <a:gd name="connsiteY6" fmla="*/ 1960833 h 1984695"/>
              <a:gd name="connsiteX7" fmla="*/ 2968440 w 3911967"/>
              <a:gd name="connsiteY7" fmla="*/ 1663121 h 1984695"/>
              <a:gd name="connsiteX8" fmla="*/ 3838354 w 3911967"/>
              <a:gd name="connsiteY8" fmla="*/ 1014535 h 1984695"/>
              <a:gd name="connsiteX9" fmla="*/ 3768913 w 3911967"/>
              <a:gd name="connsiteY9" fmla="*/ 897081 h 1984695"/>
              <a:gd name="connsiteX0" fmla="*/ 0 w 3838354"/>
              <a:gd name="connsiteY0" fmla="*/ 1003902 h 1984695"/>
              <a:gd name="connsiteX1" fmla="*/ 361507 w 3838354"/>
              <a:gd name="connsiteY1" fmla="*/ 4442 h 1984695"/>
              <a:gd name="connsiteX2" fmla="*/ 531628 w 3838354"/>
              <a:gd name="connsiteY2" fmla="*/ 653028 h 1984695"/>
              <a:gd name="connsiteX3" fmla="*/ 754912 w 3838354"/>
              <a:gd name="connsiteY3" fmla="*/ 1035800 h 1984695"/>
              <a:gd name="connsiteX4" fmla="*/ 1382233 w 3838354"/>
              <a:gd name="connsiteY4" fmla="*/ 1631223 h 1984695"/>
              <a:gd name="connsiteX5" fmla="*/ 1881963 w 3838354"/>
              <a:gd name="connsiteY5" fmla="*/ 1928935 h 1984695"/>
              <a:gd name="connsiteX6" fmla="*/ 2328531 w 3838354"/>
              <a:gd name="connsiteY6" fmla="*/ 1960833 h 1984695"/>
              <a:gd name="connsiteX7" fmla="*/ 2968440 w 3838354"/>
              <a:gd name="connsiteY7" fmla="*/ 1663121 h 1984695"/>
              <a:gd name="connsiteX8" fmla="*/ 3838354 w 3838354"/>
              <a:gd name="connsiteY8" fmla="*/ 1014535 h 1984695"/>
              <a:gd name="connsiteX0" fmla="*/ 0 w 3838354"/>
              <a:gd name="connsiteY0" fmla="*/ 1913363 h 2894156"/>
              <a:gd name="connsiteX1" fmla="*/ 298936 w 3838354"/>
              <a:gd name="connsiteY1" fmla="*/ 1917 h 2894156"/>
              <a:gd name="connsiteX2" fmla="*/ 531628 w 3838354"/>
              <a:gd name="connsiteY2" fmla="*/ 1562489 h 2894156"/>
              <a:gd name="connsiteX3" fmla="*/ 754912 w 3838354"/>
              <a:gd name="connsiteY3" fmla="*/ 1945261 h 2894156"/>
              <a:gd name="connsiteX4" fmla="*/ 1382233 w 3838354"/>
              <a:gd name="connsiteY4" fmla="*/ 2540684 h 2894156"/>
              <a:gd name="connsiteX5" fmla="*/ 1881963 w 3838354"/>
              <a:gd name="connsiteY5" fmla="*/ 2838396 h 2894156"/>
              <a:gd name="connsiteX6" fmla="*/ 2328531 w 3838354"/>
              <a:gd name="connsiteY6" fmla="*/ 2870294 h 2894156"/>
              <a:gd name="connsiteX7" fmla="*/ 2968440 w 3838354"/>
              <a:gd name="connsiteY7" fmla="*/ 2572582 h 2894156"/>
              <a:gd name="connsiteX8" fmla="*/ 3838354 w 3838354"/>
              <a:gd name="connsiteY8" fmla="*/ 1923996 h 2894156"/>
              <a:gd name="connsiteX0" fmla="*/ 0 w 3838354"/>
              <a:gd name="connsiteY0" fmla="*/ 1913364 h 2894157"/>
              <a:gd name="connsiteX1" fmla="*/ 298936 w 3838354"/>
              <a:gd name="connsiteY1" fmla="*/ 1918 h 2894157"/>
              <a:gd name="connsiteX2" fmla="*/ 631742 w 3838354"/>
              <a:gd name="connsiteY2" fmla="*/ 1562490 h 2894157"/>
              <a:gd name="connsiteX3" fmla="*/ 754912 w 3838354"/>
              <a:gd name="connsiteY3" fmla="*/ 1945262 h 2894157"/>
              <a:gd name="connsiteX4" fmla="*/ 1382233 w 3838354"/>
              <a:gd name="connsiteY4" fmla="*/ 2540685 h 2894157"/>
              <a:gd name="connsiteX5" fmla="*/ 1881963 w 3838354"/>
              <a:gd name="connsiteY5" fmla="*/ 2838397 h 2894157"/>
              <a:gd name="connsiteX6" fmla="*/ 2328531 w 3838354"/>
              <a:gd name="connsiteY6" fmla="*/ 2870295 h 2894157"/>
              <a:gd name="connsiteX7" fmla="*/ 2968440 w 3838354"/>
              <a:gd name="connsiteY7" fmla="*/ 2572583 h 2894157"/>
              <a:gd name="connsiteX8" fmla="*/ 3838354 w 3838354"/>
              <a:gd name="connsiteY8" fmla="*/ 1923997 h 2894157"/>
              <a:gd name="connsiteX0" fmla="*/ 0 w 3838354"/>
              <a:gd name="connsiteY0" fmla="*/ 2286088 h 3266881"/>
              <a:gd name="connsiteX1" fmla="*/ 311450 w 3838354"/>
              <a:gd name="connsiteY1" fmla="*/ 1557 h 3266881"/>
              <a:gd name="connsiteX2" fmla="*/ 631742 w 3838354"/>
              <a:gd name="connsiteY2" fmla="*/ 1935214 h 3266881"/>
              <a:gd name="connsiteX3" fmla="*/ 754912 w 3838354"/>
              <a:gd name="connsiteY3" fmla="*/ 2317986 h 3266881"/>
              <a:gd name="connsiteX4" fmla="*/ 1382233 w 3838354"/>
              <a:gd name="connsiteY4" fmla="*/ 2913409 h 3266881"/>
              <a:gd name="connsiteX5" fmla="*/ 1881963 w 3838354"/>
              <a:gd name="connsiteY5" fmla="*/ 3211121 h 3266881"/>
              <a:gd name="connsiteX6" fmla="*/ 2328531 w 3838354"/>
              <a:gd name="connsiteY6" fmla="*/ 3243019 h 3266881"/>
              <a:gd name="connsiteX7" fmla="*/ 2968440 w 3838354"/>
              <a:gd name="connsiteY7" fmla="*/ 2945307 h 3266881"/>
              <a:gd name="connsiteX8" fmla="*/ 3838354 w 3838354"/>
              <a:gd name="connsiteY8" fmla="*/ 2296721 h 3266881"/>
              <a:gd name="connsiteX0" fmla="*/ 0 w 3838354"/>
              <a:gd name="connsiteY0" fmla="*/ 2286088 h 3266881"/>
              <a:gd name="connsiteX1" fmla="*/ 311450 w 3838354"/>
              <a:gd name="connsiteY1" fmla="*/ 1557 h 3266881"/>
              <a:gd name="connsiteX2" fmla="*/ 631742 w 3838354"/>
              <a:gd name="connsiteY2" fmla="*/ 1935214 h 3266881"/>
              <a:gd name="connsiteX3" fmla="*/ 754912 w 3838354"/>
              <a:gd name="connsiteY3" fmla="*/ 2317986 h 3266881"/>
              <a:gd name="connsiteX4" fmla="*/ 1382233 w 3838354"/>
              <a:gd name="connsiteY4" fmla="*/ 2913409 h 3266881"/>
              <a:gd name="connsiteX5" fmla="*/ 1881963 w 3838354"/>
              <a:gd name="connsiteY5" fmla="*/ 3211121 h 3266881"/>
              <a:gd name="connsiteX6" fmla="*/ 2328531 w 3838354"/>
              <a:gd name="connsiteY6" fmla="*/ 3243019 h 3266881"/>
              <a:gd name="connsiteX7" fmla="*/ 2968440 w 3838354"/>
              <a:gd name="connsiteY7" fmla="*/ 2945307 h 3266881"/>
              <a:gd name="connsiteX8" fmla="*/ 3838354 w 3838354"/>
              <a:gd name="connsiteY8" fmla="*/ 2296721 h 3266881"/>
              <a:gd name="connsiteX0" fmla="*/ 0 w 3838354"/>
              <a:gd name="connsiteY0" fmla="*/ 2286088 h 3266882"/>
              <a:gd name="connsiteX1" fmla="*/ 311450 w 3838354"/>
              <a:gd name="connsiteY1" fmla="*/ 1557 h 3266882"/>
              <a:gd name="connsiteX2" fmla="*/ 631742 w 3838354"/>
              <a:gd name="connsiteY2" fmla="*/ 1935214 h 3266882"/>
              <a:gd name="connsiteX3" fmla="*/ 754912 w 3838354"/>
              <a:gd name="connsiteY3" fmla="*/ 2317986 h 3266882"/>
              <a:gd name="connsiteX4" fmla="*/ 1382233 w 3838354"/>
              <a:gd name="connsiteY4" fmla="*/ 2913409 h 3266882"/>
              <a:gd name="connsiteX5" fmla="*/ 1881963 w 3838354"/>
              <a:gd name="connsiteY5" fmla="*/ 3211121 h 3266882"/>
              <a:gd name="connsiteX6" fmla="*/ 2278474 w 3838354"/>
              <a:gd name="connsiteY6" fmla="*/ 3243020 h 3266882"/>
              <a:gd name="connsiteX7" fmla="*/ 2968440 w 3838354"/>
              <a:gd name="connsiteY7" fmla="*/ 2945307 h 3266882"/>
              <a:gd name="connsiteX8" fmla="*/ 3838354 w 3838354"/>
              <a:gd name="connsiteY8" fmla="*/ 2296721 h 3266882"/>
              <a:gd name="connsiteX0" fmla="*/ 0 w 3838354"/>
              <a:gd name="connsiteY0" fmla="*/ 2286088 h 3302455"/>
              <a:gd name="connsiteX1" fmla="*/ 311450 w 3838354"/>
              <a:gd name="connsiteY1" fmla="*/ 1557 h 3302455"/>
              <a:gd name="connsiteX2" fmla="*/ 631742 w 3838354"/>
              <a:gd name="connsiteY2" fmla="*/ 1935214 h 3302455"/>
              <a:gd name="connsiteX3" fmla="*/ 754912 w 3838354"/>
              <a:gd name="connsiteY3" fmla="*/ 2317986 h 3302455"/>
              <a:gd name="connsiteX4" fmla="*/ 1881963 w 3838354"/>
              <a:gd name="connsiteY4" fmla="*/ 3211121 h 3302455"/>
              <a:gd name="connsiteX5" fmla="*/ 2278474 w 3838354"/>
              <a:gd name="connsiteY5" fmla="*/ 3243020 h 3302455"/>
              <a:gd name="connsiteX6" fmla="*/ 2968440 w 3838354"/>
              <a:gd name="connsiteY6" fmla="*/ 2945307 h 3302455"/>
              <a:gd name="connsiteX7" fmla="*/ 3838354 w 3838354"/>
              <a:gd name="connsiteY7" fmla="*/ 2296721 h 3302455"/>
              <a:gd name="connsiteX0" fmla="*/ 0 w 3838354"/>
              <a:gd name="connsiteY0" fmla="*/ 2286088 h 3245708"/>
              <a:gd name="connsiteX1" fmla="*/ 311450 w 3838354"/>
              <a:gd name="connsiteY1" fmla="*/ 1557 h 3245708"/>
              <a:gd name="connsiteX2" fmla="*/ 631742 w 3838354"/>
              <a:gd name="connsiteY2" fmla="*/ 1935214 h 3245708"/>
              <a:gd name="connsiteX3" fmla="*/ 754912 w 3838354"/>
              <a:gd name="connsiteY3" fmla="*/ 2317986 h 3245708"/>
              <a:gd name="connsiteX4" fmla="*/ 1831906 w 3838354"/>
              <a:gd name="connsiteY4" fmla="*/ 3045306 h 3245708"/>
              <a:gd name="connsiteX5" fmla="*/ 2278474 w 3838354"/>
              <a:gd name="connsiteY5" fmla="*/ 3243020 h 3245708"/>
              <a:gd name="connsiteX6" fmla="*/ 2968440 w 3838354"/>
              <a:gd name="connsiteY6" fmla="*/ 2945307 h 3245708"/>
              <a:gd name="connsiteX7" fmla="*/ 3838354 w 3838354"/>
              <a:gd name="connsiteY7" fmla="*/ 2296721 h 3245708"/>
              <a:gd name="connsiteX0" fmla="*/ 0 w 3838354"/>
              <a:gd name="connsiteY0" fmla="*/ 2286088 h 3104660"/>
              <a:gd name="connsiteX1" fmla="*/ 311450 w 3838354"/>
              <a:gd name="connsiteY1" fmla="*/ 1557 h 3104660"/>
              <a:gd name="connsiteX2" fmla="*/ 631742 w 3838354"/>
              <a:gd name="connsiteY2" fmla="*/ 1935214 h 3104660"/>
              <a:gd name="connsiteX3" fmla="*/ 754912 w 3838354"/>
              <a:gd name="connsiteY3" fmla="*/ 2317986 h 3104660"/>
              <a:gd name="connsiteX4" fmla="*/ 1831906 w 3838354"/>
              <a:gd name="connsiteY4" fmla="*/ 3045306 h 3104660"/>
              <a:gd name="connsiteX5" fmla="*/ 2353559 w 3838354"/>
              <a:gd name="connsiteY5" fmla="*/ 3049568 h 3104660"/>
              <a:gd name="connsiteX6" fmla="*/ 2968440 w 3838354"/>
              <a:gd name="connsiteY6" fmla="*/ 2945307 h 3104660"/>
              <a:gd name="connsiteX7" fmla="*/ 3838354 w 3838354"/>
              <a:gd name="connsiteY7" fmla="*/ 2296721 h 3104660"/>
              <a:gd name="connsiteX0" fmla="*/ 0 w 3838354"/>
              <a:gd name="connsiteY0" fmla="*/ 2286088 h 3138860"/>
              <a:gd name="connsiteX1" fmla="*/ 311450 w 3838354"/>
              <a:gd name="connsiteY1" fmla="*/ 1557 h 3138860"/>
              <a:gd name="connsiteX2" fmla="*/ 631742 w 3838354"/>
              <a:gd name="connsiteY2" fmla="*/ 1935214 h 3138860"/>
              <a:gd name="connsiteX3" fmla="*/ 754912 w 3838354"/>
              <a:gd name="connsiteY3" fmla="*/ 2317986 h 3138860"/>
              <a:gd name="connsiteX4" fmla="*/ 1831906 w 3838354"/>
              <a:gd name="connsiteY4" fmla="*/ 3045306 h 3138860"/>
              <a:gd name="connsiteX5" fmla="*/ 2378588 w 3838354"/>
              <a:gd name="connsiteY5" fmla="*/ 3118658 h 3138860"/>
              <a:gd name="connsiteX6" fmla="*/ 2968440 w 3838354"/>
              <a:gd name="connsiteY6" fmla="*/ 2945307 h 3138860"/>
              <a:gd name="connsiteX7" fmla="*/ 3838354 w 3838354"/>
              <a:gd name="connsiteY7" fmla="*/ 2296721 h 3138860"/>
              <a:gd name="connsiteX0" fmla="*/ 0 w 3838354"/>
              <a:gd name="connsiteY0" fmla="*/ 2286088 h 3169197"/>
              <a:gd name="connsiteX1" fmla="*/ 311450 w 3838354"/>
              <a:gd name="connsiteY1" fmla="*/ 1557 h 3169197"/>
              <a:gd name="connsiteX2" fmla="*/ 631742 w 3838354"/>
              <a:gd name="connsiteY2" fmla="*/ 1935214 h 3169197"/>
              <a:gd name="connsiteX3" fmla="*/ 754912 w 3838354"/>
              <a:gd name="connsiteY3" fmla="*/ 2317986 h 3169197"/>
              <a:gd name="connsiteX4" fmla="*/ 1831906 w 3838354"/>
              <a:gd name="connsiteY4" fmla="*/ 3045306 h 3169197"/>
              <a:gd name="connsiteX5" fmla="*/ 2378588 w 3838354"/>
              <a:gd name="connsiteY5" fmla="*/ 3160111 h 3169197"/>
              <a:gd name="connsiteX6" fmla="*/ 2968440 w 3838354"/>
              <a:gd name="connsiteY6" fmla="*/ 2945307 h 3169197"/>
              <a:gd name="connsiteX7" fmla="*/ 3838354 w 3838354"/>
              <a:gd name="connsiteY7" fmla="*/ 2296721 h 3169197"/>
              <a:gd name="connsiteX0" fmla="*/ 0 w 3838354"/>
              <a:gd name="connsiteY0" fmla="*/ 2286088 h 3169197"/>
              <a:gd name="connsiteX1" fmla="*/ 311450 w 3838354"/>
              <a:gd name="connsiteY1" fmla="*/ 1557 h 3169197"/>
              <a:gd name="connsiteX2" fmla="*/ 631742 w 3838354"/>
              <a:gd name="connsiteY2" fmla="*/ 1935214 h 3169197"/>
              <a:gd name="connsiteX3" fmla="*/ 867540 w 3838354"/>
              <a:gd name="connsiteY3" fmla="*/ 2317986 h 3169197"/>
              <a:gd name="connsiteX4" fmla="*/ 1831906 w 3838354"/>
              <a:gd name="connsiteY4" fmla="*/ 3045306 h 3169197"/>
              <a:gd name="connsiteX5" fmla="*/ 2378588 w 3838354"/>
              <a:gd name="connsiteY5" fmla="*/ 3160111 h 3169197"/>
              <a:gd name="connsiteX6" fmla="*/ 2968440 w 3838354"/>
              <a:gd name="connsiteY6" fmla="*/ 2945307 h 3169197"/>
              <a:gd name="connsiteX7" fmla="*/ 3838354 w 3838354"/>
              <a:gd name="connsiteY7" fmla="*/ 2296721 h 3169197"/>
              <a:gd name="connsiteX0" fmla="*/ 0 w 3838354"/>
              <a:gd name="connsiteY0" fmla="*/ 2286088 h 3169197"/>
              <a:gd name="connsiteX1" fmla="*/ 311450 w 3838354"/>
              <a:gd name="connsiteY1" fmla="*/ 1557 h 3169197"/>
              <a:gd name="connsiteX2" fmla="*/ 631742 w 3838354"/>
              <a:gd name="connsiteY2" fmla="*/ 1935214 h 3169197"/>
              <a:gd name="connsiteX3" fmla="*/ 867540 w 3838354"/>
              <a:gd name="connsiteY3" fmla="*/ 2317986 h 3169197"/>
              <a:gd name="connsiteX4" fmla="*/ 1831906 w 3838354"/>
              <a:gd name="connsiteY4" fmla="*/ 3045306 h 3169197"/>
              <a:gd name="connsiteX5" fmla="*/ 2378588 w 3838354"/>
              <a:gd name="connsiteY5" fmla="*/ 3160111 h 3169197"/>
              <a:gd name="connsiteX6" fmla="*/ 2968440 w 3838354"/>
              <a:gd name="connsiteY6" fmla="*/ 2945307 h 3169197"/>
              <a:gd name="connsiteX7" fmla="*/ 3838354 w 3838354"/>
              <a:gd name="connsiteY7" fmla="*/ 2296721 h 3169197"/>
              <a:gd name="connsiteX0" fmla="*/ 0 w 3838354"/>
              <a:gd name="connsiteY0" fmla="*/ 2286097 h 3167672"/>
              <a:gd name="connsiteX1" fmla="*/ 311450 w 3838354"/>
              <a:gd name="connsiteY1" fmla="*/ 1566 h 3167672"/>
              <a:gd name="connsiteX2" fmla="*/ 631742 w 3838354"/>
              <a:gd name="connsiteY2" fmla="*/ 1935223 h 3167672"/>
              <a:gd name="connsiteX3" fmla="*/ 867540 w 3838354"/>
              <a:gd name="connsiteY3" fmla="*/ 2373267 h 3167672"/>
              <a:gd name="connsiteX4" fmla="*/ 1831906 w 3838354"/>
              <a:gd name="connsiteY4" fmla="*/ 3045315 h 3167672"/>
              <a:gd name="connsiteX5" fmla="*/ 2378588 w 3838354"/>
              <a:gd name="connsiteY5" fmla="*/ 3160120 h 3167672"/>
              <a:gd name="connsiteX6" fmla="*/ 2968440 w 3838354"/>
              <a:gd name="connsiteY6" fmla="*/ 2945316 h 3167672"/>
              <a:gd name="connsiteX7" fmla="*/ 3838354 w 3838354"/>
              <a:gd name="connsiteY7" fmla="*/ 2296730 h 3167672"/>
              <a:gd name="connsiteX0" fmla="*/ 0 w 3838354"/>
              <a:gd name="connsiteY0" fmla="*/ 2286097 h 3167672"/>
              <a:gd name="connsiteX1" fmla="*/ 311450 w 3838354"/>
              <a:gd name="connsiteY1" fmla="*/ 1566 h 3167672"/>
              <a:gd name="connsiteX2" fmla="*/ 631742 w 3838354"/>
              <a:gd name="connsiteY2" fmla="*/ 1935223 h 3167672"/>
              <a:gd name="connsiteX3" fmla="*/ 867540 w 3838354"/>
              <a:gd name="connsiteY3" fmla="*/ 2373268 h 3167672"/>
              <a:gd name="connsiteX4" fmla="*/ 1831906 w 3838354"/>
              <a:gd name="connsiteY4" fmla="*/ 3045315 h 3167672"/>
              <a:gd name="connsiteX5" fmla="*/ 2378588 w 3838354"/>
              <a:gd name="connsiteY5" fmla="*/ 3160120 h 3167672"/>
              <a:gd name="connsiteX6" fmla="*/ 2968440 w 3838354"/>
              <a:gd name="connsiteY6" fmla="*/ 2945316 h 3167672"/>
              <a:gd name="connsiteX7" fmla="*/ 3838354 w 3838354"/>
              <a:gd name="connsiteY7" fmla="*/ 2296730 h 3167672"/>
              <a:gd name="connsiteX0" fmla="*/ 0 w 3838354"/>
              <a:gd name="connsiteY0" fmla="*/ 2286097 h 3167672"/>
              <a:gd name="connsiteX1" fmla="*/ 311450 w 3838354"/>
              <a:gd name="connsiteY1" fmla="*/ 1566 h 3167672"/>
              <a:gd name="connsiteX2" fmla="*/ 631742 w 3838354"/>
              <a:gd name="connsiteY2" fmla="*/ 1935223 h 3167672"/>
              <a:gd name="connsiteX3" fmla="*/ 867540 w 3838354"/>
              <a:gd name="connsiteY3" fmla="*/ 2373268 h 3167672"/>
              <a:gd name="connsiteX4" fmla="*/ 1831906 w 3838354"/>
              <a:gd name="connsiteY4" fmla="*/ 3045315 h 3167672"/>
              <a:gd name="connsiteX5" fmla="*/ 2378588 w 3838354"/>
              <a:gd name="connsiteY5" fmla="*/ 3160120 h 3167672"/>
              <a:gd name="connsiteX6" fmla="*/ 2968440 w 3838354"/>
              <a:gd name="connsiteY6" fmla="*/ 2945316 h 3167672"/>
              <a:gd name="connsiteX7" fmla="*/ 3838354 w 3838354"/>
              <a:gd name="connsiteY7" fmla="*/ 2296730 h 3167672"/>
              <a:gd name="connsiteX0" fmla="*/ 0 w 3838354"/>
              <a:gd name="connsiteY0" fmla="*/ 2286376 h 3167951"/>
              <a:gd name="connsiteX1" fmla="*/ 311450 w 3838354"/>
              <a:gd name="connsiteY1" fmla="*/ 1845 h 3167951"/>
              <a:gd name="connsiteX2" fmla="*/ 681799 w 3838354"/>
              <a:gd name="connsiteY2" fmla="*/ 1907866 h 3167951"/>
              <a:gd name="connsiteX3" fmla="*/ 867540 w 3838354"/>
              <a:gd name="connsiteY3" fmla="*/ 2373547 h 3167951"/>
              <a:gd name="connsiteX4" fmla="*/ 1831906 w 3838354"/>
              <a:gd name="connsiteY4" fmla="*/ 3045594 h 3167951"/>
              <a:gd name="connsiteX5" fmla="*/ 2378588 w 3838354"/>
              <a:gd name="connsiteY5" fmla="*/ 3160399 h 3167951"/>
              <a:gd name="connsiteX6" fmla="*/ 2968440 w 3838354"/>
              <a:gd name="connsiteY6" fmla="*/ 2945595 h 3167951"/>
              <a:gd name="connsiteX7" fmla="*/ 3838354 w 3838354"/>
              <a:gd name="connsiteY7" fmla="*/ 2297009 h 3167951"/>
              <a:gd name="connsiteX0" fmla="*/ 0 w 3838354"/>
              <a:gd name="connsiteY0" fmla="*/ 2286376 h 3167951"/>
              <a:gd name="connsiteX1" fmla="*/ 311450 w 3838354"/>
              <a:gd name="connsiteY1" fmla="*/ 1845 h 3167951"/>
              <a:gd name="connsiteX2" fmla="*/ 644256 w 3838354"/>
              <a:gd name="connsiteY2" fmla="*/ 1907866 h 3167951"/>
              <a:gd name="connsiteX3" fmla="*/ 867540 w 3838354"/>
              <a:gd name="connsiteY3" fmla="*/ 2373547 h 3167951"/>
              <a:gd name="connsiteX4" fmla="*/ 1831906 w 3838354"/>
              <a:gd name="connsiteY4" fmla="*/ 3045594 h 3167951"/>
              <a:gd name="connsiteX5" fmla="*/ 2378588 w 3838354"/>
              <a:gd name="connsiteY5" fmla="*/ 3160399 h 3167951"/>
              <a:gd name="connsiteX6" fmla="*/ 2968440 w 3838354"/>
              <a:gd name="connsiteY6" fmla="*/ 2945595 h 3167951"/>
              <a:gd name="connsiteX7" fmla="*/ 3838354 w 3838354"/>
              <a:gd name="connsiteY7" fmla="*/ 2297009 h 3167951"/>
              <a:gd name="connsiteX0" fmla="*/ 0 w 3838354"/>
              <a:gd name="connsiteY0" fmla="*/ 2286356 h 3167931"/>
              <a:gd name="connsiteX1" fmla="*/ 311450 w 3838354"/>
              <a:gd name="connsiteY1" fmla="*/ 1825 h 3167931"/>
              <a:gd name="connsiteX2" fmla="*/ 644256 w 3838354"/>
              <a:gd name="connsiteY2" fmla="*/ 1907846 h 3167931"/>
              <a:gd name="connsiteX3" fmla="*/ 733168 w 3838354"/>
              <a:gd name="connsiteY3" fmla="*/ 2266299 h 3167931"/>
              <a:gd name="connsiteX4" fmla="*/ 867540 w 3838354"/>
              <a:gd name="connsiteY4" fmla="*/ 2373527 h 3167931"/>
              <a:gd name="connsiteX5" fmla="*/ 1831906 w 3838354"/>
              <a:gd name="connsiteY5" fmla="*/ 3045574 h 3167931"/>
              <a:gd name="connsiteX6" fmla="*/ 2378588 w 3838354"/>
              <a:gd name="connsiteY6" fmla="*/ 3160379 h 3167931"/>
              <a:gd name="connsiteX7" fmla="*/ 2968440 w 3838354"/>
              <a:gd name="connsiteY7" fmla="*/ 2945575 h 3167931"/>
              <a:gd name="connsiteX8" fmla="*/ 3838354 w 3838354"/>
              <a:gd name="connsiteY8" fmla="*/ 2296989 h 3167931"/>
              <a:gd name="connsiteX0" fmla="*/ 0 w 3838354"/>
              <a:gd name="connsiteY0" fmla="*/ 2286353 h 3167928"/>
              <a:gd name="connsiteX1" fmla="*/ 311450 w 3838354"/>
              <a:gd name="connsiteY1" fmla="*/ 1822 h 3167928"/>
              <a:gd name="connsiteX2" fmla="*/ 644256 w 3838354"/>
              <a:gd name="connsiteY2" fmla="*/ 1907843 h 3167928"/>
              <a:gd name="connsiteX3" fmla="*/ 795739 w 3838354"/>
              <a:gd name="connsiteY3" fmla="*/ 2252478 h 3167928"/>
              <a:gd name="connsiteX4" fmla="*/ 867540 w 3838354"/>
              <a:gd name="connsiteY4" fmla="*/ 2373524 h 3167928"/>
              <a:gd name="connsiteX5" fmla="*/ 1831906 w 3838354"/>
              <a:gd name="connsiteY5" fmla="*/ 3045571 h 3167928"/>
              <a:gd name="connsiteX6" fmla="*/ 2378588 w 3838354"/>
              <a:gd name="connsiteY6" fmla="*/ 3160376 h 3167928"/>
              <a:gd name="connsiteX7" fmla="*/ 2968440 w 3838354"/>
              <a:gd name="connsiteY7" fmla="*/ 2945572 h 3167928"/>
              <a:gd name="connsiteX8" fmla="*/ 3838354 w 3838354"/>
              <a:gd name="connsiteY8" fmla="*/ 2296986 h 3167928"/>
              <a:gd name="connsiteX0" fmla="*/ 0 w 3838354"/>
              <a:gd name="connsiteY0" fmla="*/ 2286353 h 3165603"/>
              <a:gd name="connsiteX1" fmla="*/ 311450 w 3838354"/>
              <a:gd name="connsiteY1" fmla="*/ 1822 h 3165603"/>
              <a:gd name="connsiteX2" fmla="*/ 644256 w 3838354"/>
              <a:gd name="connsiteY2" fmla="*/ 1907843 h 3165603"/>
              <a:gd name="connsiteX3" fmla="*/ 795739 w 3838354"/>
              <a:gd name="connsiteY3" fmla="*/ 2252478 h 3165603"/>
              <a:gd name="connsiteX4" fmla="*/ 867540 w 3838354"/>
              <a:gd name="connsiteY4" fmla="*/ 2373524 h 3165603"/>
              <a:gd name="connsiteX5" fmla="*/ 1020996 w 3838354"/>
              <a:gd name="connsiteY5" fmla="*/ 2487384 h 3165603"/>
              <a:gd name="connsiteX6" fmla="*/ 1831906 w 3838354"/>
              <a:gd name="connsiteY6" fmla="*/ 3045571 h 3165603"/>
              <a:gd name="connsiteX7" fmla="*/ 2378588 w 3838354"/>
              <a:gd name="connsiteY7" fmla="*/ 3160376 h 3165603"/>
              <a:gd name="connsiteX8" fmla="*/ 2968440 w 3838354"/>
              <a:gd name="connsiteY8" fmla="*/ 2945572 h 3165603"/>
              <a:gd name="connsiteX9" fmla="*/ 3838354 w 3838354"/>
              <a:gd name="connsiteY9" fmla="*/ 2296986 h 3165603"/>
              <a:gd name="connsiteX0" fmla="*/ 0 w 3838354"/>
              <a:gd name="connsiteY0" fmla="*/ 2286353 h 3165603"/>
              <a:gd name="connsiteX1" fmla="*/ 311450 w 3838354"/>
              <a:gd name="connsiteY1" fmla="*/ 1822 h 3165603"/>
              <a:gd name="connsiteX2" fmla="*/ 644256 w 3838354"/>
              <a:gd name="connsiteY2" fmla="*/ 1907843 h 3165603"/>
              <a:gd name="connsiteX3" fmla="*/ 795739 w 3838354"/>
              <a:gd name="connsiteY3" fmla="*/ 2252478 h 3165603"/>
              <a:gd name="connsiteX4" fmla="*/ 905083 w 3838354"/>
              <a:gd name="connsiteY4" fmla="*/ 2373524 h 3165603"/>
              <a:gd name="connsiteX5" fmla="*/ 1020996 w 3838354"/>
              <a:gd name="connsiteY5" fmla="*/ 2487384 h 3165603"/>
              <a:gd name="connsiteX6" fmla="*/ 1831906 w 3838354"/>
              <a:gd name="connsiteY6" fmla="*/ 3045571 h 3165603"/>
              <a:gd name="connsiteX7" fmla="*/ 2378588 w 3838354"/>
              <a:gd name="connsiteY7" fmla="*/ 3160376 h 3165603"/>
              <a:gd name="connsiteX8" fmla="*/ 2968440 w 3838354"/>
              <a:gd name="connsiteY8" fmla="*/ 2945572 h 3165603"/>
              <a:gd name="connsiteX9" fmla="*/ 3838354 w 3838354"/>
              <a:gd name="connsiteY9" fmla="*/ 2296986 h 3165603"/>
              <a:gd name="connsiteX0" fmla="*/ 0 w 3838354"/>
              <a:gd name="connsiteY0" fmla="*/ 2286353 h 3165603"/>
              <a:gd name="connsiteX1" fmla="*/ 311450 w 3838354"/>
              <a:gd name="connsiteY1" fmla="*/ 1822 h 3165603"/>
              <a:gd name="connsiteX2" fmla="*/ 644256 w 3838354"/>
              <a:gd name="connsiteY2" fmla="*/ 1907843 h 3165603"/>
              <a:gd name="connsiteX3" fmla="*/ 795739 w 3838354"/>
              <a:gd name="connsiteY3" fmla="*/ 2252478 h 3165603"/>
              <a:gd name="connsiteX4" fmla="*/ 905083 w 3838354"/>
              <a:gd name="connsiteY4" fmla="*/ 2373524 h 3165603"/>
              <a:gd name="connsiteX5" fmla="*/ 1020996 w 3838354"/>
              <a:gd name="connsiteY5" fmla="*/ 2487384 h 3165603"/>
              <a:gd name="connsiteX6" fmla="*/ 1831906 w 3838354"/>
              <a:gd name="connsiteY6" fmla="*/ 3045571 h 3165603"/>
              <a:gd name="connsiteX7" fmla="*/ 2378588 w 3838354"/>
              <a:gd name="connsiteY7" fmla="*/ 3160376 h 3165603"/>
              <a:gd name="connsiteX8" fmla="*/ 2968440 w 3838354"/>
              <a:gd name="connsiteY8" fmla="*/ 2945572 h 3165603"/>
              <a:gd name="connsiteX9" fmla="*/ 3838354 w 3838354"/>
              <a:gd name="connsiteY9" fmla="*/ 2296986 h 3165603"/>
              <a:gd name="connsiteX0" fmla="*/ 0 w 3838354"/>
              <a:gd name="connsiteY0" fmla="*/ 2286323 h 3165573"/>
              <a:gd name="connsiteX1" fmla="*/ 311450 w 3838354"/>
              <a:gd name="connsiteY1" fmla="*/ 1792 h 3165573"/>
              <a:gd name="connsiteX2" fmla="*/ 644256 w 3838354"/>
              <a:gd name="connsiteY2" fmla="*/ 1907813 h 3165573"/>
              <a:gd name="connsiteX3" fmla="*/ 683546 w 3838354"/>
              <a:gd name="connsiteY3" fmla="*/ 2084711 h 3165573"/>
              <a:gd name="connsiteX4" fmla="*/ 795739 w 3838354"/>
              <a:gd name="connsiteY4" fmla="*/ 2252448 h 3165573"/>
              <a:gd name="connsiteX5" fmla="*/ 905083 w 3838354"/>
              <a:gd name="connsiteY5" fmla="*/ 2373494 h 3165573"/>
              <a:gd name="connsiteX6" fmla="*/ 1020996 w 3838354"/>
              <a:gd name="connsiteY6" fmla="*/ 2487354 h 3165573"/>
              <a:gd name="connsiteX7" fmla="*/ 1831906 w 3838354"/>
              <a:gd name="connsiteY7" fmla="*/ 3045541 h 3165573"/>
              <a:gd name="connsiteX8" fmla="*/ 2378588 w 3838354"/>
              <a:gd name="connsiteY8" fmla="*/ 3160346 h 3165573"/>
              <a:gd name="connsiteX9" fmla="*/ 2968440 w 3838354"/>
              <a:gd name="connsiteY9" fmla="*/ 2945542 h 3165573"/>
              <a:gd name="connsiteX10" fmla="*/ 3838354 w 3838354"/>
              <a:gd name="connsiteY10" fmla="*/ 2296956 h 3165573"/>
              <a:gd name="connsiteX0" fmla="*/ 0 w 3838354"/>
              <a:gd name="connsiteY0" fmla="*/ 2286323 h 3165573"/>
              <a:gd name="connsiteX1" fmla="*/ 311450 w 3838354"/>
              <a:gd name="connsiteY1" fmla="*/ 1792 h 3165573"/>
              <a:gd name="connsiteX2" fmla="*/ 644256 w 3838354"/>
              <a:gd name="connsiteY2" fmla="*/ 1907813 h 3165573"/>
              <a:gd name="connsiteX3" fmla="*/ 683546 w 3838354"/>
              <a:gd name="connsiteY3" fmla="*/ 2084711 h 3165573"/>
              <a:gd name="connsiteX4" fmla="*/ 795739 w 3838354"/>
              <a:gd name="connsiteY4" fmla="*/ 2252448 h 3165573"/>
              <a:gd name="connsiteX5" fmla="*/ 905083 w 3838354"/>
              <a:gd name="connsiteY5" fmla="*/ 2373494 h 3165573"/>
              <a:gd name="connsiteX6" fmla="*/ 1020996 w 3838354"/>
              <a:gd name="connsiteY6" fmla="*/ 2487354 h 3165573"/>
              <a:gd name="connsiteX7" fmla="*/ 1831906 w 3838354"/>
              <a:gd name="connsiteY7" fmla="*/ 3045541 h 3165573"/>
              <a:gd name="connsiteX8" fmla="*/ 2378588 w 3838354"/>
              <a:gd name="connsiteY8" fmla="*/ 3160346 h 3165573"/>
              <a:gd name="connsiteX9" fmla="*/ 2968440 w 3838354"/>
              <a:gd name="connsiteY9" fmla="*/ 2945542 h 3165573"/>
              <a:gd name="connsiteX10" fmla="*/ 3838354 w 3838354"/>
              <a:gd name="connsiteY10" fmla="*/ 2296956 h 3165573"/>
              <a:gd name="connsiteX0" fmla="*/ 0 w 3838354"/>
              <a:gd name="connsiteY0" fmla="*/ 2286323 h 3165573"/>
              <a:gd name="connsiteX1" fmla="*/ 311450 w 3838354"/>
              <a:gd name="connsiteY1" fmla="*/ 1792 h 3165573"/>
              <a:gd name="connsiteX2" fmla="*/ 644256 w 3838354"/>
              <a:gd name="connsiteY2" fmla="*/ 1907813 h 3165573"/>
              <a:gd name="connsiteX3" fmla="*/ 683546 w 3838354"/>
              <a:gd name="connsiteY3" fmla="*/ 2084711 h 3165573"/>
              <a:gd name="connsiteX4" fmla="*/ 795739 w 3838354"/>
              <a:gd name="connsiteY4" fmla="*/ 2252448 h 3165573"/>
              <a:gd name="connsiteX5" fmla="*/ 905083 w 3838354"/>
              <a:gd name="connsiteY5" fmla="*/ 2373494 h 3165573"/>
              <a:gd name="connsiteX6" fmla="*/ 1020996 w 3838354"/>
              <a:gd name="connsiteY6" fmla="*/ 2487354 h 3165573"/>
              <a:gd name="connsiteX7" fmla="*/ 1831906 w 3838354"/>
              <a:gd name="connsiteY7" fmla="*/ 3045541 h 3165573"/>
              <a:gd name="connsiteX8" fmla="*/ 2378588 w 3838354"/>
              <a:gd name="connsiteY8" fmla="*/ 3160346 h 3165573"/>
              <a:gd name="connsiteX9" fmla="*/ 2968440 w 3838354"/>
              <a:gd name="connsiteY9" fmla="*/ 2945542 h 3165573"/>
              <a:gd name="connsiteX10" fmla="*/ 3838354 w 3838354"/>
              <a:gd name="connsiteY10" fmla="*/ 2296956 h 3165573"/>
              <a:gd name="connsiteX0" fmla="*/ 0 w 3838354"/>
              <a:gd name="connsiteY0" fmla="*/ 2286324 h 3165574"/>
              <a:gd name="connsiteX1" fmla="*/ 311450 w 3838354"/>
              <a:gd name="connsiteY1" fmla="*/ 1793 h 3165574"/>
              <a:gd name="connsiteX2" fmla="*/ 644256 w 3838354"/>
              <a:gd name="connsiteY2" fmla="*/ 1907814 h 3165574"/>
              <a:gd name="connsiteX3" fmla="*/ 746226 w 3838354"/>
              <a:gd name="connsiteY3" fmla="*/ 2096246 h 3165574"/>
              <a:gd name="connsiteX4" fmla="*/ 795739 w 3838354"/>
              <a:gd name="connsiteY4" fmla="*/ 2252449 h 3165574"/>
              <a:gd name="connsiteX5" fmla="*/ 905083 w 3838354"/>
              <a:gd name="connsiteY5" fmla="*/ 2373495 h 3165574"/>
              <a:gd name="connsiteX6" fmla="*/ 1020996 w 3838354"/>
              <a:gd name="connsiteY6" fmla="*/ 2487355 h 3165574"/>
              <a:gd name="connsiteX7" fmla="*/ 1831906 w 3838354"/>
              <a:gd name="connsiteY7" fmla="*/ 3045542 h 3165574"/>
              <a:gd name="connsiteX8" fmla="*/ 2378588 w 3838354"/>
              <a:gd name="connsiteY8" fmla="*/ 3160347 h 3165574"/>
              <a:gd name="connsiteX9" fmla="*/ 2968440 w 3838354"/>
              <a:gd name="connsiteY9" fmla="*/ 2945543 h 3165574"/>
              <a:gd name="connsiteX10" fmla="*/ 3838354 w 3838354"/>
              <a:gd name="connsiteY10" fmla="*/ 2296957 h 3165574"/>
              <a:gd name="connsiteX0" fmla="*/ 0 w 3838354"/>
              <a:gd name="connsiteY0" fmla="*/ 2286324 h 3165574"/>
              <a:gd name="connsiteX1" fmla="*/ 311450 w 3838354"/>
              <a:gd name="connsiteY1" fmla="*/ 1793 h 3165574"/>
              <a:gd name="connsiteX2" fmla="*/ 644256 w 3838354"/>
              <a:gd name="connsiteY2" fmla="*/ 1907814 h 3165574"/>
              <a:gd name="connsiteX3" fmla="*/ 746226 w 3838354"/>
              <a:gd name="connsiteY3" fmla="*/ 2096247 h 3165574"/>
              <a:gd name="connsiteX4" fmla="*/ 795739 w 3838354"/>
              <a:gd name="connsiteY4" fmla="*/ 2252449 h 3165574"/>
              <a:gd name="connsiteX5" fmla="*/ 905083 w 3838354"/>
              <a:gd name="connsiteY5" fmla="*/ 2373495 h 3165574"/>
              <a:gd name="connsiteX6" fmla="*/ 1020996 w 3838354"/>
              <a:gd name="connsiteY6" fmla="*/ 2487355 h 3165574"/>
              <a:gd name="connsiteX7" fmla="*/ 1831906 w 3838354"/>
              <a:gd name="connsiteY7" fmla="*/ 3045542 h 3165574"/>
              <a:gd name="connsiteX8" fmla="*/ 2378588 w 3838354"/>
              <a:gd name="connsiteY8" fmla="*/ 3160347 h 3165574"/>
              <a:gd name="connsiteX9" fmla="*/ 2968440 w 3838354"/>
              <a:gd name="connsiteY9" fmla="*/ 2945543 h 3165574"/>
              <a:gd name="connsiteX10" fmla="*/ 3838354 w 3838354"/>
              <a:gd name="connsiteY10" fmla="*/ 2296957 h 3165574"/>
              <a:gd name="connsiteX0" fmla="*/ 0 w 3838354"/>
              <a:gd name="connsiteY0" fmla="*/ 2286324 h 3165574"/>
              <a:gd name="connsiteX1" fmla="*/ 311450 w 3838354"/>
              <a:gd name="connsiteY1" fmla="*/ 1793 h 3165574"/>
              <a:gd name="connsiteX2" fmla="*/ 644256 w 3838354"/>
              <a:gd name="connsiteY2" fmla="*/ 1907814 h 3165574"/>
              <a:gd name="connsiteX3" fmla="*/ 746226 w 3838354"/>
              <a:gd name="connsiteY3" fmla="*/ 2096247 h 3165574"/>
              <a:gd name="connsiteX4" fmla="*/ 795739 w 3838354"/>
              <a:gd name="connsiteY4" fmla="*/ 2252449 h 3165574"/>
              <a:gd name="connsiteX5" fmla="*/ 905083 w 3838354"/>
              <a:gd name="connsiteY5" fmla="*/ 2373495 h 3165574"/>
              <a:gd name="connsiteX6" fmla="*/ 1020996 w 3838354"/>
              <a:gd name="connsiteY6" fmla="*/ 2487355 h 3165574"/>
              <a:gd name="connsiteX7" fmla="*/ 1831906 w 3838354"/>
              <a:gd name="connsiteY7" fmla="*/ 3045542 h 3165574"/>
              <a:gd name="connsiteX8" fmla="*/ 2378588 w 3838354"/>
              <a:gd name="connsiteY8" fmla="*/ 3160347 h 3165574"/>
              <a:gd name="connsiteX9" fmla="*/ 2968440 w 3838354"/>
              <a:gd name="connsiteY9" fmla="*/ 2945543 h 3165574"/>
              <a:gd name="connsiteX10" fmla="*/ 3838354 w 3838354"/>
              <a:gd name="connsiteY10" fmla="*/ 2296957 h 3165574"/>
              <a:gd name="connsiteX0" fmla="*/ 0 w 3838354"/>
              <a:gd name="connsiteY0" fmla="*/ 2286352 h 3165602"/>
              <a:gd name="connsiteX1" fmla="*/ 311450 w 3838354"/>
              <a:gd name="connsiteY1" fmla="*/ 1821 h 3165602"/>
              <a:gd name="connsiteX2" fmla="*/ 644256 w 3838354"/>
              <a:gd name="connsiteY2" fmla="*/ 1907842 h 3165602"/>
              <a:gd name="connsiteX3" fmla="*/ 795739 w 3838354"/>
              <a:gd name="connsiteY3" fmla="*/ 2252477 h 3165602"/>
              <a:gd name="connsiteX4" fmla="*/ 905083 w 3838354"/>
              <a:gd name="connsiteY4" fmla="*/ 2373523 h 3165602"/>
              <a:gd name="connsiteX5" fmla="*/ 1020996 w 3838354"/>
              <a:gd name="connsiteY5" fmla="*/ 2487383 h 3165602"/>
              <a:gd name="connsiteX6" fmla="*/ 1831906 w 3838354"/>
              <a:gd name="connsiteY6" fmla="*/ 3045570 h 3165602"/>
              <a:gd name="connsiteX7" fmla="*/ 2378588 w 3838354"/>
              <a:gd name="connsiteY7" fmla="*/ 3160375 h 3165602"/>
              <a:gd name="connsiteX8" fmla="*/ 2968440 w 3838354"/>
              <a:gd name="connsiteY8" fmla="*/ 2945571 h 3165602"/>
              <a:gd name="connsiteX9" fmla="*/ 3838354 w 3838354"/>
              <a:gd name="connsiteY9" fmla="*/ 2296985 h 3165602"/>
              <a:gd name="connsiteX0" fmla="*/ 0 w 3838354"/>
              <a:gd name="connsiteY0" fmla="*/ 2286352 h 3160879"/>
              <a:gd name="connsiteX1" fmla="*/ 311450 w 3838354"/>
              <a:gd name="connsiteY1" fmla="*/ 1821 h 3160879"/>
              <a:gd name="connsiteX2" fmla="*/ 644256 w 3838354"/>
              <a:gd name="connsiteY2" fmla="*/ 1907842 h 3160879"/>
              <a:gd name="connsiteX3" fmla="*/ 795739 w 3838354"/>
              <a:gd name="connsiteY3" fmla="*/ 2252477 h 3160879"/>
              <a:gd name="connsiteX4" fmla="*/ 905083 w 3838354"/>
              <a:gd name="connsiteY4" fmla="*/ 2373523 h 3160879"/>
              <a:gd name="connsiteX5" fmla="*/ 1020996 w 3838354"/>
              <a:gd name="connsiteY5" fmla="*/ 2487383 h 3160879"/>
              <a:gd name="connsiteX6" fmla="*/ 1873692 w 3838354"/>
              <a:gd name="connsiteY6" fmla="*/ 2987896 h 3160879"/>
              <a:gd name="connsiteX7" fmla="*/ 2378588 w 3838354"/>
              <a:gd name="connsiteY7" fmla="*/ 3160375 h 3160879"/>
              <a:gd name="connsiteX8" fmla="*/ 2968440 w 3838354"/>
              <a:gd name="connsiteY8" fmla="*/ 2945571 h 3160879"/>
              <a:gd name="connsiteX9" fmla="*/ 3838354 w 3838354"/>
              <a:gd name="connsiteY9" fmla="*/ 2296985 h 3160879"/>
              <a:gd name="connsiteX0" fmla="*/ 0 w 3838354"/>
              <a:gd name="connsiteY0" fmla="*/ 2286352 h 3104003"/>
              <a:gd name="connsiteX1" fmla="*/ 311450 w 3838354"/>
              <a:gd name="connsiteY1" fmla="*/ 1821 h 3104003"/>
              <a:gd name="connsiteX2" fmla="*/ 644256 w 3838354"/>
              <a:gd name="connsiteY2" fmla="*/ 1907842 h 3104003"/>
              <a:gd name="connsiteX3" fmla="*/ 795739 w 3838354"/>
              <a:gd name="connsiteY3" fmla="*/ 2252477 h 3104003"/>
              <a:gd name="connsiteX4" fmla="*/ 905083 w 3838354"/>
              <a:gd name="connsiteY4" fmla="*/ 2373523 h 3104003"/>
              <a:gd name="connsiteX5" fmla="*/ 1020996 w 3838354"/>
              <a:gd name="connsiteY5" fmla="*/ 2487383 h 3104003"/>
              <a:gd name="connsiteX6" fmla="*/ 1873692 w 3838354"/>
              <a:gd name="connsiteY6" fmla="*/ 2987896 h 3104003"/>
              <a:gd name="connsiteX7" fmla="*/ 2420374 w 3838354"/>
              <a:gd name="connsiteY7" fmla="*/ 3102701 h 3104003"/>
              <a:gd name="connsiteX8" fmla="*/ 2968440 w 3838354"/>
              <a:gd name="connsiteY8" fmla="*/ 2945571 h 3104003"/>
              <a:gd name="connsiteX9" fmla="*/ 3838354 w 3838354"/>
              <a:gd name="connsiteY9" fmla="*/ 2296985 h 3104003"/>
              <a:gd name="connsiteX0" fmla="*/ 0 w 3838354"/>
              <a:gd name="connsiteY0" fmla="*/ 2286352 h 3107804"/>
              <a:gd name="connsiteX1" fmla="*/ 311450 w 3838354"/>
              <a:gd name="connsiteY1" fmla="*/ 1821 h 3107804"/>
              <a:gd name="connsiteX2" fmla="*/ 644256 w 3838354"/>
              <a:gd name="connsiteY2" fmla="*/ 1907842 h 3107804"/>
              <a:gd name="connsiteX3" fmla="*/ 795739 w 3838354"/>
              <a:gd name="connsiteY3" fmla="*/ 2252477 h 3107804"/>
              <a:gd name="connsiteX4" fmla="*/ 905083 w 3838354"/>
              <a:gd name="connsiteY4" fmla="*/ 2373523 h 3107804"/>
              <a:gd name="connsiteX5" fmla="*/ 1020996 w 3838354"/>
              <a:gd name="connsiteY5" fmla="*/ 2487383 h 3107804"/>
              <a:gd name="connsiteX6" fmla="*/ 1873692 w 3838354"/>
              <a:gd name="connsiteY6" fmla="*/ 2987896 h 3107804"/>
              <a:gd name="connsiteX7" fmla="*/ 2420374 w 3838354"/>
              <a:gd name="connsiteY7" fmla="*/ 3102701 h 3107804"/>
              <a:gd name="connsiteX8" fmla="*/ 2968440 w 3838354"/>
              <a:gd name="connsiteY8" fmla="*/ 2945571 h 3107804"/>
              <a:gd name="connsiteX9" fmla="*/ 3838354 w 3838354"/>
              <a:gd name="connsiteY9" fmla="*/ 2296985 h 3107804"/>
              <a:gd name="connsiteX0" fmla="*/ 0 w 3838354"/>
              <a:gd name="connsiteY0" fmla="*/ 2286352 h 3112780"/>
              <a:gd name="connsiteX1" fmla="*/ 311450 w 3838354"/>
              <a:gd name="connsiteY1" fmla="*/ 1821 h 3112780"/>
              <a:gd name="connsiteX2" fmla="*/ 644256 w 3838354"/>
              <a:gd name="connsiteY2" fmla="*/ 1907842 h 3112780"/>
              <a:gd name="connsiteX3" fmla="*/ 795739 w 3838354"/>
              <a:gd name="connsiteY3" fmla="*/ 2252477 h 3112780"/>
              <a:gd name="connsiteX4" fmla="*/ 905083 w 3838354"/>
              <a:gd name="connsiteY4" fmla="*/ 2373523 h 3112780"/>
              <a:gd name="connsiteX5" fmla="*/ 1020996 w 3838354"/>
              <a:gd name="connsiteY5" fmla="*/ 2487383 h 3112780"/>
              <a:gd name="connsiteX6" fmla="*/ 1873692 w 3838354"/>
              <a:gd name="connsiteY6" fmla="*/ 2987896 h 3112780"/>
              <a:gd name="connsiteX7" fmla="*/ 2420374 w 3838354"/>
              <a:gd name="connsiteY7" fmla="*/ 3102701 h 3112780"/>
              <a:gd name="connsiteX8" fmla="*/ 2968440 w 3838354"/>
              <a:gd name="connsiteY8" fmla="*/ 2945571 h 3112780"/>
              <a:gd name="connsiteX9" fmla="*/ 3838354 w 3838354"/>
              <a:gd name="connsiteY9" fmla="*/ 2296985 h 3112780"/>
              <a:gd name="connsiteX0" fmla="*/ 0 w 3838354"/>
              <a:gd name="connsiteY0" fmla="*/ 2286352 h 3104003"/>
              <a:gd name="connsiteX1" fmla="*/ 311450 w 3838354"/>
              <a:gd name="connsiteY1" fmla="*/ 1821 h 3104003"/>
              <a:gd name="connsiteX2" fmla="*/ 644256 w 3838354"/>
              <a:gd name="connsiteY2" fmla="*/ 1907842 h 3104003"/>
              <a:gd name="connsiteX3" fmla="*/ 795739 w 3838354"/>
              <a:gd name="connsiteY3" fmla="*/ 2252477 h 3104003"/>
              <a:gd name="connsiteX4" fmla="*/ 905083 w 3838354"/>
              <a:gd name="connsiteY4" fmla="*/ 2373523 h 3104003"/>
              <a:gd name="connsiteX5" fmla="*/ 1020996 w 3838354"/>
              <a:gd name="connsiteY5" fmla="*/ 2487383 h 3104003"/>
              <a:gd name="connsiteX6" fmla="*/ 1873692 w 3838354"/>
              <a:gd name="connsiteY6" fmla="*/ 2987896 h 3104003"/>
              <a:gd name="connsiteX7" fmla="*/ 2420374 w 3838354"/>
              <a:gd name="connsiteY7" fmla="*/ 3102701 h 3104003"/>
              <a:gd name="connsiteX8" fmla="*/ 2968440 w 3838354"/>
              <a:gd name="connsiteY8" fmla="*/ 2945571 h 3104003"/>
              <a:gd name="connsiteX9" fmla="*/ 3838354 w 3838354"/>
              <a:gd name="connsiteY9" fmla="*/ 2296985 h 3104003"/>
              <a:gd name="connsiteX0" fmla="*/ 0 w 3838354"/>
              <a:gd name="connsiteY0" fmla="*/ 2286324 h 3103975"/>
              <a:gd name="connsiteX1" fmla="*/ 311450 w 3838354"/>
              <a:gd name="connsiteY1" fmla="*/ 1793 h 3103975"/>
              <a:gd name="connsiteX2" fmla="*/ 644256 w 3838354"/>
              <a:gd name="connsiteY2" fmla="*/ 1907814 h 3103975"/>
              <a:gd name="connsiteX3" fmla="*/ 693994 w 3838354"/>
              <a:gd name="connsiteY3" fmla="*/ 2096248 h 3103975"/>
              <a:gd name="connsiteX4" fmla="*/ 795739 w 3838354"/>
              <a:gd name="connsiteY4" fmla="*/ 2252449 h 3103975"/>
              <a:gd name="connsiteX5" fmla="*/ 905083 w 3838354"/>
              <a:gd name="connsiteY5" fmla="*/ 2373495 h 3103975"/>
              <a:gd name="connsiteX6" fmla="*/ 1020996 w 3838354"/>
              <a:gd name="connsiteY6" fmla="*/ 2487355 h 3103975"/>
              <a:gd name="connsiteX7" fmla="*/ 1873692 w 3838354"/>
              <a:gd name="connsiteY7" fmla="*/ 2987868 h 3103975"/>
              <a:gd name="connsiteX8" fmla="*/ 2420374 w 3838354"/>
              <a:gd name="connsiteY8" fmla="*/ 3102673 h 3103975"/>
              <a:gd name="connsiteX9" fmla="*/ 2968440 w 3838354"/>
              <a:gd name="connsiteY9" fmla="*/ 2945543 h 3103975"/>
              <a:gd name="connsiteX10" fmla="*/ 3838354 w 3838354"/>
              <a:gd name="connsiteY10" fmla="*/ 2296957 h 3103975"/>
              <a:gd name="connsiteX0" fmla="*/ 0 w 3838354"/>
              <a:gd name="connsiteY0" fmla="*/ 2286324 h 3103975"/>
              <a:gd name="connsiteX1" fmla="*/ 311450 w 3838354"/>
              <a:gd name="connsiteY1" fmla="*/ 1793 h 3103975"/>
              <a:gd name="connsiteX2" fmla="*/ 644256 w 3838354"/>
              <a:gd name="connsiteY2" fmla="*/ 1907814 h 3103975"/>
              <a:gd name="connsiteX3" fmla="*/ 735780 w 3838354"/>
              <a:gd name="connsiteY3" fmla="*/ 2096249 h 3103975"/>
              <a:gd name="connsiteX4" fmla="*/ 795739 w 3838354"/>
              <a:gd name="connsiteY4" fmla="*/ 2252449 h 3103975"/>
              <a:gd name="connsiteX5" fmla="*/ 905083 w 3838354"/>
              <a:gd name="connsiteY5" fmla="*/ 2373495 h 3103975"/>
              <a:gd name="connsiteX6" fmla="*/ 1020996 w 3838354"/>
              <a:gd name="connsiteY6" fmla="*/ 2487355 h 3103975"/>
              <a:gd name="connsiteX7" fmla="*/ 1873692 w 3838354"/>
              <a:gd name="connsiteY7" fmla="*/ 2987868 h 3103975"/>
              <a:gd name="connsiteX8" fmla="*/ 2420374 w 3838354"/>
              <a:gd name="connsiteY8" fmla="*/ 3102673 h 3103975"/>
              <a:gd name="connsiteX9" fmla="*/ 2968440 w 3838354"/>
              <a:gd name="connsiteY9" fmla="*/ 2945543 h 3103975"/>
              <a:gd name="connsiteX10" fmla="*/ 3838354 w 3838354"/>
              <a:gd name="connsiteY10" fmla="*/ 2296957 h 3103975"/>
              <a:gd name="connsiteX0" fmla="*/ 0 w 3838354"/>
              <a:gd name="connsiteY0" fmla="*/ 2286330 h 3103981"/>
              <a:gd name="connsiteX1" fmla="*/ 311450 w 3838354"/>
              <a:gd name="connsiteY1" fmla="*/ 1799 h 3103981"/>
              <a:gd name="connsiteX2" fmla="*/ 644256 w 3838354"/>
              <a:gd name="connsiteY2" fmla="*/ 1907820 h 3103981"/>
              <a:gd name="connsiteX3" fmla="*/ 735780 w 3838354"/>
              <a:gd name="connsiteY3" fmla="*/ 2130860 h 3103981"/>
              <a:gd name="connsiteX4" fmla="*/ 795739 w 3838354"/>
              <a:gd name="connsiteY4" fmla="*/ 2252455 h 3103981"/>
              <a:gd name="connsiteX5" fmla="*/ 905083 w 3838354"/>
              <a:gd name="connsiteY5" fmla="*/ 2373501 h 3103981"/>
              <a:gd name="connsiteX6" fmla="*/ 1020996 w 3838354"/>
              <a:gd name="connsiteY6" fmla="*/ 2487361 h 3103981"/>
              <a:gd name="connsiteX7" fmla="*/ 1873692 w 3838354"/>
              <a:gd name="connsiteY7" fmla="*/ 2987874 h 3103981"/>
              <a:gd name="connsiteX8" fmla="*/ 2420374 w 3838354"/>
              <a:gd name="connsiteY8" fmla="*/ 3102679 h 3103981"/>
              <a:gd name="connsiteX9" fmla="*/ 2968440 w 3838354"/>
              <a:gd name="connsiteY9" fmla="*/ 2945549 h 3103981"/>
              <a:gd name="connsiteX10" fmla="*/ 3838354 w 3838354"/>
              <a:gd name="connsiteY10" fmla="*/ 2296963 h 3103981"/>
              <a:gd name="connsiteX0" fmla="*/ 0 w 3838354"/>
              <a:gd name="connsiteY0" fmla="*/ 2286339 h 3103990"/>
              <a:gd name="connsiteX1" fmla="*/ 311450 w 3838354"/>
              <a:gd name="connsiteY1" fmla="*/ 1808 h 3103990"/>
              <a:gd name="connsiteX2" fmla="*/ 644256 w 3838354"/>
              <a:gd name="connsiteY2" fmla="*/ 1907829 h 3103990"/>
              <a:gd name="connsiteX3" fmla="*/ 735780 w 3838354"/>
              <a:gd name="connsiteY3" fmla="*/ 2177010 h 3103990"/>
              <a:gd name="connsiteX4" fmla="*/ 795739 w 3838354"/>
              <a:gd name="connsiteY4" fmla="*/ 2252464 h 3103990"/>
              <a:gd name="connsiteX5" fmla="*/ 905083 w 3838354"/>
              <a:gd name="connsiteY5" fmla="*/ 2373510 h 3103990"/>
              <a:gd name="connsiteX6" fmla="*/ 1020996 w 3838354"/>
              <a:gd name="connsiteY6" fmla="*/ 2487370 h 3103990"/>
              <a:gd name="connsiteX7" fmla="*/ 1873692 w 3838354"/>
              <a:gd name="connsiteY7" fmla="*/ 2987883 h 3103990"/>
              <a:gd name="connsiteX8" fmla="*/ 2420374 w 3838354"/>
              <a:gd name="connsiteY8" fmla="*/ 3102688 h 3103990"/>
              <a:gd name="connsiteX9" fmla="*/ 2968440 w 3838354"/>
              <a:gd name="connsiteY9" fmla="*/ 2945558 h 3103990"/>
              <a:gd name="connsiteX10" fmla="*/ 3838354 w 3838354"/>
              <a:gd name="connsiteY10" fmla="*/ 2296972 h 3103990"/>
              <a:gd name="connsiteX0" fmla="*/ 0 w 3838354"/>
              <a:gd name="connsiteY0" fmla="*/ 2286339 h 3103990"/>
              <a:gd name="connsiteX1" fmla="*/ 311450 w 3838354"/>
              <a:gd name="connsiteY1" fmla="*/ 1808 h 3103990"/>
              <a:gd name="connsiteX2" fmla="*/ 644256 w 3838354"/>
              <a:gd name="connsiteY2" fmla="*/ 1907829 h 3103990"/>
              <a:gd name="connsiteX3" fmla="*/ 735780 w 3838354"/>
              <a:gd name="connsiteY3" fmla="*/ 2177010 h 3103990"/>
              <a:gd name="connsiteX4" fmla="*/ 795739 w 3838354"/>
              <a:gd name="connsiteY4" fmla="*/ 2252464 h 3103990"/>
              <a:gd name="connsiteX5" fmla="*/ 905083 w 3838354"/>
              <a:gd name="connsiteY5" fmla="*/ 2373510 h 3103990"/>
              <a:gd name="connsiteX6" fmla="*/ 1020996 w 3838354"/>
              <a:gd name="connsiteY6" fmla="*/ 2487370 h 3103990"/>
              <a:gd name="connsiteX7" fmla="*/ 1873692 w 3838354"/>
              <a:gd name="connsiteY7" fmla="*/ 2987883 h 3103990"/>
              <a:gd name="connsiteX8" fmla="*/ 2420374 w 3838354"/>
              <a:gd name="connsiteY8" fmla="*/ 3102688 h 3103990"/>
              <a:gd name="connsiteX9" fmla="*/ 2968440 w 3838354"/>
              <a:gd name="connsiteY9" fmla="*/ 2945558 h 3103990"/>
              <a:gd name="connsiteX10" fmla="*/ 3838354 w 3838354"/>
              <a:gd name="connsiteY10" fmla="*/ 2296972 h 3103990"/>
              <a:gd name="connsiteX0" fmla="*/ 0 w 3838354"/>
              <a:gd name="connsiteY0" fmla="*/ 2286339 h 3103990"/>
              <a:gd name="connsiteX1" fmla="*/ 311450 w 3838354"/>
              <a:gd name="connsiteY1" fmla="*/ 1808 h 3103990"/>
              <a:gd name="connsiteX2" fmla="*/ 644256 w 3838354"/>
              <a:gd name="connsiteY2" fmla="*/ 1907829 h 3103990"/>
              <a:gd name="connsiteX3" fmla="*/ 735780 w 3838354"/>
              <a:gd name="connsiteY3" fmla="*/ 2177010 h 3103990"/>
              <a:gd name="connsiteX4" fmla="*/ 795739 w 3838354"/>
              <a:gd name="connsiteY4" fmla="*/ 2252464 h 3103990"/>
              <a:gd name="connsiteX5" fmla="*/ 905083 w 3838354"/>
              <a:gd name="connsiteY5" fmla="*/ 2373510 h 3103990"/>
              <a:gd name="connsiteX6" fmla="*/ 1020996 w 3838354"/>
              <a:gd name="connsiteY6" fmla="*/ 2487370 h 3103990"/>
              <a:gd name="connsiteX7" fmla="*/ 1873692 w 3838354"/>
              <a:gd name="connsiteY7" fmla="*/ 2987883 h 3103990"/>
              <a:gd name="connsiteX8" fmla="*/ 2420374 w 3838354"/>
              <a:gd name="connsiteY8" fmla="*/ 3102688 h 3103990"/>
              <a:gd name="connsiteX9" fmla="*/ 2968440 w 3838354"/>
              <a:gd name="connsiteY9" fmla="*/ 2945558 h 3103990"/>
              <a:gd name="connsiteX10" fmla="*/ 3838354 w 3838354"/>
              <a:gd name="connsiteY10" fmla="*/ 2296972 h 3103990"/>
              <a:gd name="connsiteX0" fmla="*/ 0 w 3838354"/>
              <a:gd name="connsiteY0" fmla="*/ 2286339 h 3048029"/>
              <a:gd name="connsiteX1" fmla="*/ 311450 w 3838354"/>
              <a:gd name="connsiteY1" fmla="*/ 1808 h 3048029"/>
              <a:gd name="connsiteX2" fmla="*/ 644256 w 3838354"/>
              <a:gd name="connsiteY2" fmla="*/ 1907829 h 3048029"/>
              <a:gd name="connsiteX3" fmla="*/ 735780 w 3838354"/>
              <a:gd name="connsiteY3" fmla="*/ 2177010 h 3048029"/>
              <a:gd name="connsiteX4" fmla="*/ 795739 w 3838354"/>
              <a:gd name="connsiteY4" fmla="*/ 2252464 h 3048029"/>
              <a:gd name="connsiteX5" fmla="*/ 905083 w 3838354"/>
              <a:gd name="connsiteY5" fmla="*/ 2373510 h 3048029"/>
              <a:gd name="connsiteX6" fmla="*/ 1020996 w 3838354"/>
              <a:gd name="connsiteY6" fmla="*/ 2487370 h 3048029"/>
              <a:gd name="connsiteX7" fmla="*/ 1873692 w 3838354"/>
              <a:gd name="connsiteY7" fmla="*/ 2987883 h 3048029"/>
              <a:gd name="connsiteX8" fmla="*/ 2493501 w 3838354"/>
              <a:gd name="connsiteY8" fmla="*/ 3033478 h 3048029"/>
              <a:gd name="connsiteX9" fmla="*/ 2968440 w 3838354"/>
              <a:gd name="connsiteY9" fmla="*/ 2945558 h 3048029"/>
              <a:gd name="connsiteX10" fmla="*/ 3838354 w 3838354"/>
              <a:gd name="connsiteY10" fmla="*/ 2296972 h 3048029"/>
              <a:gd name="connsiteX0" fmla="*/ 0 w 3838354"/>
              <a:gd name="connsiteY0" fmla="*/ 2286339 h 3051000"/>
              <a:gd name="connsiteX1" fmla="*/ 311450 w 3838354"/>
              <a:gd name="connsiteY1" fmla="*/ 1808 h 3051000"/>
              <a:gd name="connsiteX2" fmla="*/ 644256 w 3838354"/>
              <a:gd name="connsiteY2" fmla="*/ 1907829 h 3051000"/>
              <a:gd name="connsiteX3" fmla="*/ 735780 w 3838354"/>
              <a:gd name="connsiteY3" fmla="*/ 2177010 h 3051000"/>
              <a:gd name="connsiteX4" fmla="*/ 795739 w 3838354"/>
              <a:gd name="connsiteY4" fmla="*/ 2252464 h 3051000"/>
              <a:gd name="connsiteX5" fmla="*/ 905083 w 3838354"/>
              <a:gd name="connsiteY5" fmla="*/ 2373510 h 3051000"/>
              <a:gd name="connsiteX6" fmla="*/ 1020996 w 3838354"/>
              <a:gd name="connsiteY6" fmla="*/ 2487370 h 3051000"/>
              <a:gd name="connsiteX7" fmla="*/ 1915480 w 3838354"/>
              <a:gd name="connsiteY7" fmla="*/ 2941743 h 3051000"/>
              <a:gd name="connsiteX8" fmla="*/ 2493501 w 3838354"/>
              <a:gd name="connsiteY8" fmla="*/ 3033478 h 3051000"/>
              <a:gd name="connsiteX9" fmla="*/ 2968440 w 3838354"/>
              <a:gd name="connsiteY9" fmla="*/ 2945558 h 3051000"/>
              <a:gd name="connsiteX10" fmla="*/ 3838354 w 3838354"/>
              <a:gd name="connsiteY10" fmla="*/ 2296972 h 3051000"/>
              <a:gd name="connsiteX0" fmla="*/ 0 w 3838354"/>
              <a:gd name="connsiteY0" fmla="*/ 2286339 h 3035187"/>
              <a:gd name="connsiteX1" fmla="*/ 311450 w 3838354"/>
              <a:gd name="connsiteY1" fmla="*/ 1808 h 3035187"/>
              <a:gd name="connsiteX2" fmla="*/ 644256 w 3838354"/>
              <a:gd name="connsiteY2" fmla="*/ 1907829 h 3035187"/>
              <a:gd name="connsiteX3" fmla="*/ 735780 w 3838354"/>
              <a:gd name="connsiteY3" fmla="*/ 2177010 h 3035187"/>
              <a:gd name="connsiteX4" fmla="*/ 795739 w 3838354"/>
              <a:gd name="connsiteY4" fmla="*/ 2252464 h 3035187"/>
              <a:gd name="connsiteX5" fmla="*/ 905083 w 3838354"/>
              <a:gd name="connsiteY5" fmla="*/ 2373510 h 3035187"/>
              <a:gd name="connsiteX6" fmla="*/ 1020996 w 3838354"/>
              <a:gd name="connsiteY6" fmla="*/ 2487370 h 3035187"/>
              <a:gd name="connsiteX7" fmla="*/ 1915480 w 3838354"/>
              <a:gd name="connsiteY7" fmla="*/ 2941743 h 3035187"/>
              <a:gd name="connsiteX8" fmla="*/ 2514393 w 3838354"/>
              <a:gd name="connsiteY8" fmla="*/ 2998873 h 3035187"/>
              <a:gd name="connsiteX9" fmla="*/ 2968440 w 3838354"/>
              <a:gd name="connsiteY9" fmla="*/ 2945558 h 3035187"/>
              <a:gd name="connsiteX10" fmla="*/ 3838354 w 3838354"/>
              <a:gd name="connsiteY10" fmla="*/ 2296972 h 3035187"/>
              <a:gd name="connsiteX0" fmla="*/ 0 w 3838354"/>
              <a:gd name="connsiteY0" fmla="*/ 2286339 h 3010599"/>
              <a:gd name="connsiteX1" fmla="*/ 311450 w 3838354"/>
              <a:gd name="connsiteY1" fmla="*/ 1808 h 3010599"/>
              <a:gd name="connsiteX2" fmla="*/ 644256 w 3838354"/>
              <a:gd name="connsiteY2" fmla="*/ 1907829 h 3010599"/>
              <a:gd name="connsiteX3" fmla="*/ 735780 w 3838354"/>
              <a:gd name="connsiteY3" fmla="*/ 2177010 h 3010599"/>
              <a:gd name="connsiteX4" fmla="*/ 795739 w 3838354"/>
              <a:gd name="connsiteY4" fmla="*/ 2252464 h 3010599"/>
              <a:gd name="connsiteX5" fmla="*/ 905083 w 3838354"/>
              <a:gd name="connsiteY5" fmla="*/ 2373510 h 3010599"/>
              <a:gd name="connsiteX6" fmla="*/ 1020996 w 3838354"/>
              <a:gd name="connsiteY6" fmla="*/ 2487370 h 3010599"/>
              <a:gd name="connsiteX7" fmla="*/ 1915480 w 3838354"/>
              <a:gd name="connsiteY7" fmla="*/ 2941743 h 3010599"/>
              <a:gd name="connsiteX8" fmla="*/ 2514393 w 3838354"/>
              <a:gd name="connsiteY8" fmla="*/ 2998873 h 3010599"/>
              <a:gd name="connsiteX9" fmla="*/ 3020674 w 3838354"/>
              <a:gd name="connsiteY9" fmla="*/ 2841743 h 3010599"/>
              <a:gd name="connsiteX10" fmla="*/ 3838354 w 3838354"/>
              <a:gd name="connsiteY10" fmla="*/ 2296972 h 3010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38354" h="3010599">
                <a:moveTo>
                  <a:pt x="0" y="2286339"/>
                </a:moveTo>
                <a:cubicBezTo>
                  <a:pt x="138223" y="1814076"/>
                  <a:pt x="204074" y="64893"/>
                  <a:pt x="311450" y="1808"/>
                </a:cubicBezTo>
                <a:cubicBezTo>
                  <a:pt x="418826" y="-61277"/>
                  <a:pt x="573534" y="1545295"/>
                  <a:pt x="644256" y="1907829"/>
                </a:cubicBezTo>
                <a:lnTo>
                  <a:pt x="735780" y="2177010"/>
                </a:lnTo>
                <a:cubicBezTo>
                  <a:pt x="761027" y="2234449"/>
                  <a:pt x="760558" y="2206256"/>
                  <a:pt x="795739" y="2252464"/>
                </a:cubicBezTo>
                <a:lnTo>
                  <a:pt x="905083" y="2373510"/>
                </a:lnTo>
                <a:cubicBezTo>
                  <a:pt x="942626" y="2412661"/>
                  <a:pt x="860268" y="2375362"/>
                  <a:pt x="1020996" y="2487370"/>
                </a:cubicBezTo>
                <a:cubicBezTo>
                  <a:pt x="1181724" y="2599378"/>
                  <a:pt x="1666581" y="2856493"/>
                  <a:pt x="1915480" y="2941743"/>
                </a:cubicBezTo>
                <a:cubicBezTo>
                  <a:pt x="2164379" y="3026993"/>
                  <a:pt x="2330194" y="3015540"/>
                  <a:pt x="2514393" y="2998873"/>
                </a:cubicBezTo>
                <a:cubicBezTo>
                  <a:pt x="2698592" y="2982206"/>
                  <a:pt x="2767265" y="3004776"/>
                  <a:pt x="3020674" y="2841743"/>
                </a:cubicBezTo>
                <a:cubicBezTo>
                  <a:pt x="3274083" y="2678711"/>
                  <a:pt x="3704942" y="2424645"/>
                  <a:pt x="3838354" y="2296972"/>
                </a:cubicBezTo>
              </a:path>
            </a:pathLst>
          </a:custGeom>
          <a:noFill/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sz="1600">
              <a:solidFill>
                <a:schemeClr val="tx2"/>
              </a:solidFill>
              <a:latin typeface="Verdana" pitchFamily="34" charset="0"/>
            </a:endParaRPr>
          </a:p>
        </p:txBody>
      </p:sp>
      <p:pic>
        <p:nvPicPr>
          <p:cNvPr id="13328" name="Grafik 4" descr="sigma3_konzept_bild_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3013" y="504825"/>
            <a:ext cx="6365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654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2"/>
          <p:cNvSpPr txBox="1">
            <a:spLocks noChangeArrowheads="1"/>
          </p:cNvSpPr>
          <p:nvPr/>
        </p:nvSpPr>
        <p:spPr bwMode="auto">
          <a:xfrm>
            <a:off x="493713" y="1568450"/>
            <a:ext cx="7572375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0975" indent="1608138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defRPr/>
            </a:pPr>
            <a:endParaRPr lang="de-DE" sz="100" b="1" dirty="0">
              <a:solidFill>
                <a:srgbClr val="0D2A66"/>
              </a:solidFill>
              <a:latin typeface="Arial" charset="0"/>
            </a:endParaRPr>
          </a:p>
          <a:p>
            <a:pPr marL="180975" indent="1608138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FF6600"/>
              </a:buClr>
              <a:defRPr/>
            </a:pP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Standard </a:t>
            </a:r>
            <a:r>
              <a:rPr lang="de-DE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application</a:t>
            </a: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</a:t>
            </a:r>
            <a:r>
              <a:rPr lang="de-DE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with</a:t>
            </a: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HMI)</a:t>
            </a:r>
          </a:p>
          <a:p>
            <a:pPr marL="180975" indent="-180975">
              <a:lnSpc>
                <a:spcPct val="150000"/>
              </a:lnSpc>
              <a:spcAft>
                <a:spcPts val="600"/>
              </a:spcAft>
              <a:buClr>
                <a:srgbClr val="FF6600"/>
              </a:buClr>
              <a:defRPr/>
            </a:pPr>
            <a:endParaRPr lang="de-DE" sz="2800" b="1" dirty="0">
              <a:solidFill>
                <a:srgbClr val="0D2A66"/>
              </a:solidFill>
              <a:latin typeface="Arial" charset="0"/>
            </a:endParaRPr>
          </a:p>
          <a:p>
            <a:pPr marL="180975" indent="-180975">
              <a:lnSpc>
                <a:spcPct val="150000"/>
              </a:lnSpc>
              <a:spcAft>
                <a:spcPts val="600"/>
              </a:spcAft>
              <a:buClr>
                <a:srgbClr val="FF6600"/>
              </a:buClr>
              <a:defRPr/>
            </a:pPr>
            <a:endParaRPr lang="de-DE" sz="100" b="1" dirty="0">
              <a:solidFill>
                <a:srgbClr val="0D2A66"/>
              </a:solidFill>
              <a:latin typeface="Arial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  <a:buClr>
                <a:srgbClr val="FF6600"/>
              </a:buClr>
              <a:defRPr/>
            </a:pP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Project </a:t>
            </a:r>
            <a:r>
              <a:rPr lang="de-DE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application</a:t>
            </a: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</a:t>
            </a:r>
            <a:r>
              <a:rPr lang="de-DE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one</a:t>
            </a: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for</a:t>
            </a: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all-HMI)</a:t>
            </a:r>
          </a:p>
          <a:p>
            <a:pPr marL="180975" indent="-180975">
              <a:lnSpc>
                <a:spcPct val="150000"/>
              </a:lnSpc>
              <a:spcAft>
                <a:spcPts val="600"/>
              </a:spcAft>
              <a:buClr>
                <a:srgbClr val="FF6600"/>
              </a:buClr>
              <a:defRPr/>
            </a:pPr>
            <a:endParaRPr lang="de-DE" sz="1400" b="1" dirty="0">
              <a:solidFill>
                <a:srgbClr val="0D2A66"/>
              </a:solidFill>
              <a:latin typeface="Arial" charset="0"/>
            </a:endParaRPr>
          </a:p>
          <a:p>
            <a:pPr>
              <a:lnSpc>
                <a:spcPct val="150000"/>
              </a:lnSpc>
              <a:spcAft>
                <a:spcPts val="600"/>
              </a:spcAft>
              <a:buClr>
                <a:srgbClr val="FF6600"/>
              </a:buClr>
              <a:defRPr/>
            </a:pP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Customer-</a:t>
            </a:r>
            <a:r>
              <a:rPr lang="de-DE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specific</a:t>
            </a: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DE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solution</a:t>
            </a: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(</a:t>
            </a:r>
            <a:r>
              <a:rPr lang="de-DE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without</a:t>
            </a: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HMI)</a:t>
            </a:r>
            <a:b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</a:t>
            </a:r>
            <a:r>
              <a:rPr lang="de-DE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typical</a:t>
            </a: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OEM-</a:t>
            </a:r>
            <a:r>
              <a:rPr lang="de-DE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application</a:t>
            </a: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pic>
        <p:nvPicPr>
          <p:cNvPr id="15364" name="Grafik 6" descr="sigma3_konzept_bild_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2075" y="3017838"/>
            <a:ext cx="1239838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Grafik 7" descr="sigma3_konzept_bild_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7613" y="3022600"/>
            <a:ext cx="1239837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Grafik 8" descr="sigma3_konzept_bild_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3063" y="3022600"/>
            <a:ext cx="1241425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Grafik 9" descr="sigma3_konzept_bild_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9050" y="4966276"/>
            <a:ext cx="1239838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Grafik 10" descr="sigma3_konzept_bild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2363" y="3021013"/>
            <a:ext cx="1370012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Grafik 12" descr="sigma3_konzept_bild_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038" y="1662113"/>
            <a:ext cx="137160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Rechteck 13"/>
          <p:cNvSpPr>
            <a:spLocks noChangeArrowheads="1"/>
          </p:cNvSpPr>
          <p:nvPr/>
        </p:nvSpPr>
        <p:spPr bwMode="auto">
          <a:xfrm>
            <a:off x="4178300" y="4414838"/>
            <a:ext cx="4660900" cy="107950"/>
          </a:xfrm>
          <a:prstGeom prst="rect">
            <a:avLst/>
          </a:prstGeom>
          <a:solidFill>
            <a:srgbClr val="112729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prstShdw prst="shdw17" dist="17961" dir="13500000">
              <a:schemeClr val="bg2"/>
            </a:prstShdw>
          </a:effectLst>
        </p:spPr>
        <p:txBody>
          <a:bodyPr wrap="none" anchor="ctr"/>
          <a:lstStyle/>
          <a:p>
            <a:endParaRPr lang="de-DE"/>
          </a:p>
        </p:txBody>
      </p:sp>
      <p:pic>
        <p:nvPicPr>
          <p:cNvPr id="15371" name="Grafik 4" descr="sigma3_konzept_bild_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3013" y="504825"/>
            <a:ext cx="63658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750" y="306537"/>
            <a:ext cx="7704138" cy="922337"/>
          </a:xfrm>
        </p:spPr>
        <p:txBody>
          <a:bodyPr/>
          <a:lstStyle/>
          <a:p>
            <a:r>
              <a:rPr lang="de-DE" sz="2000" dirty="0">
                <a:solidFill>
                  <a:schemeClr val="tx1"/>
                </a:solidFill>
              </a:rPr>
              <a:t>Sigma/ 3 /2 /1 </a:t>
            </a:r>
            <a:r>
              <a:rPr lang="de-DE" sz="2000" dirty="0" err="1">
                <a:solidFill>
                  <a:schemeClr val="tx1"/>
                </a:solidFill>
              </a:rPr>
              <a:t>new</a:t>
            </a:r>
            <a:r>
              <a:rPr lang="de-DE" sz="2000" dirty="0">
                <a:solidFill>
                  <a:schemeClr val="tx1"/>
                </a:solidFill>
              </a:rPr>
              <a:t> - </a:t>
            </a:r>
            <a:r>
              <a:rPr lang="de-DE" sz="2000" dirty="0" err="1">
                <a:solidFill>
                  <a:schemeClr val="tx1"/>
                </a:solidFill>
              </a:rPr>
              <a:t>variety</a:t>
            </a:r>
            <a:endParaRPr lang="de-D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52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Conversion</a:t>
            </a:r>
            <a:r>
              <a:rPr lang="de-DE" dirty="0" smtClean="0"/>
              <a:t> </a:t>
            </a:r>
            <a:r>
              <a:rPr lang="de-DE" dirty="0" err="1" smtClean="0"/>
              <a:t>S_Ca</a:t>
            </a:r>
            <a:r>
              <a:rPr lang="de-DE" dirty="0" smtClean="0"/>
              <a:t> -&gt; </a:t>
            </a:r>
            <a:r>
              <a:rPr lang="de-DE" dirty="0" err="1" smtClean="0"/>
              <a:t>S_Cb</a:t>
            </a:r>
            <a:endParaRPr lang="de-DE" dirty="0" smtClean="0"/>
          </a:p>
        </p:txBody>
      </p:sp>
      <p:sp>
        <p:nvSpPr>
          <p:cNvPr id="12293" name="Textfeld 5"/>
          <p:cNvSpPr txBox="1">
            <a:spLocks noChangeArrowheads="1"/>
          </p:cNvSpPr>
          <p:nvPr/>
        </p:nvSpPr>
        <p:spPr bwMode="auto">
          <a:xfrm>
            <a:off x="928688" y="1500188"/>
            <a:ext cx="41857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err="1" smtClean="0"/>
              <a:t>Shutdown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overload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pump </a:t>
            </a:r>
            <a:r>
              <a:rPr lang="de-DE" dirty="0" err="1" smtClean="0"/>
              <a:t>safety</a:t>
            </a:r>
            <a:endParaRPr lang="de-DE" dirty="0"/>
          </a:p>
        </p:txBody>
      </p:sp>
      <p:sp>
        <p:nvSpPr>
          <p:cNvPr id="12294" name="Textfeld 6"/>
          <p:cNvSpPr txBox="1">
            <a:spLocks noChangeArrowheads="1"/>
          </p:cNvSpPr>
          <p:nvPr/>
        </p:nvSpPr>
        <p:spPr bwMode="auto">
          <a:xfrm>
            <a:off x="5433143" y="2371729"/>
            <a:ext cx="323691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integrated</a:t>
            </a:r>
            <a:r>
              <a:rPr lang="de-DE" dirty="0" smtClean="0"/>
              <a:t> </a:t>
            </a:r>
            <a:r>
              <a:rPr lang="de-DE" dirty="0" err="1" smtClean="0"/>
              <a:t>pressure</a:t>
            </a:r>
            <a:r>
              <a:rPr lang="de-DE" dirty="0" smtClean="0"/>
              <a:t> </a:t>
            </a:r>
            <a:r>
              <a:rPr lang="de-DE" dirty="0" err="1" smtClean="0"/>
              <a:t>relief</a:t>
            </a:r>
            <a:r>
              <a:rPr lang="de-DE" dirty="0" smtClean="0"/>
              <a:t> </a:t>
            </a:r>
            <a:r>
              <a:rPr lang="de-DE" dirty="0" err="1" smtClean="0"/>
              <a:t>valve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/>
              <a:t>Sigma </a:t>
            </a:r>
            <a:r>
              <a:rPr lang="de-DE" dirty="0" err="1" smtClean="0"/>
              <a:t>Control</a:t>
            </a:r>
            <a:r>
              <a:rPr lang="de-DE" dirty="0" smtClean="0"/>
              <a:t> type, …</a:t>
            </a:r>
            <a:endParaRPr lang="de-DE" dirty="0"/>
          </a:p>
          <a:p>
            <a:pPr eaLnBrk="1" hangingPunct="1"/>
            <a:endParaRPr lang="de-DE" dirty="0"/>
          </a:p>
          <a:p>
            <a:pPr eaLnBrk="1" hangingPunct="1"/>
            <a:endParaRPr lang="de-DE" dirty="0"/>
          </a:p>
        </p:txBody>
      </p:sp>
      <p:sp>
        <p:nvSpPr>
          <p:cNvPr id="12295" name="Textfeld 7"/>
          <p:cNvSpPr txBox="1">
            <a:spLocks noChangeArrowheads="1"/>
          </p:cNvSpPr>
          <p:nvPr/>
        </p:nvSpPr>
        <p:spPr bwMode="auto">
          <a:xfrm>
            <a:off x="2571750" y="5781675"/>
            <a:ext cx="55322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…, but </a:t>
            </a:r>
            <a:r>
              <a:rPr lang="de-DE" dirty="0" err="1" smtClean="0"/>
              <a:t>integrated</a:t>
            </a:r>
            <a:r>
              <a:rPr lang="de-DE" dirty="0" smtClean="0"/>
              <a:t> </a:t>
            </a:r>
            <a:r>
              <a:rPr lang="de-DE" dirty="0" err="1" smtClean="0"/>
              <a:t>bleed</a:t>
            </a:r>
            <a:r>
              <a:rPr lang="de-DE" dirty="0" smtClean="0"/>
              <a:t> </a:t>
            </a:r>
            <a:r>
              <a:rPr lang="de-DE" dirty="0" err="1" smtClean="0"/>
              <a:t>valve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manual</a:t>
            </a:r>
            <a:r>
              <a:rPr lang="de-DE" dirty="0" smtClean="0"/>
              <a:t> de-</a:t>
            </a:r>
            <a:r>
              <a:rPr lang="de-DE" dirty="0" err="1" smtClean="0"/>
              <a:t>aeration</a:t>
            </a:r>
            <a:endParaRPr lang="de-DE" dirty="0"/>
          </a:p>
        </p:txBody>
      </p:sp>
      <p:cxnSp>
        <p:nvCxnSpPr>
          <p:cNvPr id="12296" name="Gerade Verbindung mit Pfeil 9"/>
          <p:cNvCxnSpPr>
            <a:cxnSpLocks noChangeShapeType="1"/>
          </p:cNvCxnSpPr>
          <p:nvPr/>
        </p:nvCxnSpPr>
        <p:spPr bwMode="auto">
          <a:xfrm rot="16200000" flipH="1">
            <a:off x="1000125" y="3786188"/>
            <a:ext cx="857250" cy="85725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>
            <a:prstShdw prst="shdw17" dist="17961" dir="135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105032"/>
              </p:ext>
            </p:extLst>
          </p:nvPr>
        </p:nvGraphicFramePr>
        <p:xfrm>
          <a:off x="2100979" y="4050108"/>
          <a:ext cx="6473825" cy="16601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9588"/>
                <a:gridCol w="5144237"/>
              </a:tblGrid>
              <a:tr h="0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. 0 . . . . . . . . .  </a:t>
                      </a:r>
                      <a:endParaRPr lang="de-D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err="1">
                          <a:effectLst/>
                        </a:rPr>
                        <a:t>without</a:t>
                      </a:r>
                      <a:r>
                        <a:rPr lang="de-DE" sz="1000" u="none" strike="noStrike" dirty="0">
                          <a:effectLst/>
                        </a:rPr>
                        <a:t> </a:t>
                      </a:r>
                      <a:r>
                        <a:rPr lang="de-DE" sz="1000" u="none" strike="noStrike" dirty="0" err="1">
                          <a:effectLst/>
                        </a:rPr>
                        <a:t>valve</a:t>
                      </a:r>
                      <a:r>
                        <a:rPr lang="de-DE" sz="1000" u="none" strike="noStrike" dirty="0">
                          <a:effectLst/>
                        </a:rPr>
                        <a:t> spring (</a:t>
                      </a:r>
                      <a:r>
                        <a:rPr lang="de-DE" sz="1000" u="none" strike="noStrike" dirty="0" err="1">
                          <a:effectLst/>
                        </a:rPr>
                        <a:t>standard</a:t>
                      </a:r>
                      <a:r>
                        <a:rPr lang="de-DE" sz="1000" u="none" strike="noStrike" dirty="0">
                          <a:effectLst/>
                        </a:rPr>
                        <a:t>)</a:t>
                      </a:r>
                      <a:endParaRPr lang="de-D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. 1 . . . . . . . . .  </a:t>
                      </a:r>
                      <a:endParaRPr lang="de-D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with 2 valve springs, </a:t>
                      </a:r>
                      <a:r>
                        <a:rPr lang="en-US" sz="1000" u="none" strike="noStrike" dirty="0" err="1">
                          <a:effectLst/>
                        </a:rPr>
                        <a:t>Hastelloy</a:t>
                      </a:r>
                      <a:r>
                        <a:rPr lang="en-US" sz="1000" u="none" strike="noStrike" dirty="0">
                          <a:effectLst/>
                        </a:rPr>
                        <a:t> C, 0.1 bar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>
                          <a:effectLst/>
                        </a:rPr>
                        <a:t>. 2 . . . . . . . . .  </a:t>
                      </a:r>
                      <a:endParaRPr lang="de-D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with bleed valve, seal FPM, without valve spring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 smtClean="0">
                          <a:effectLst/>
                        </a:rPr>
                        <a:t>. 3 . . . . . . . .  . </a:t>
                      </a:r>
                      <a:endParaRPr lang="de-D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with bleed valve, seal FPM, with valve spring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. 8 . . . . . . . . .  </a:t>
                      </a:r>
                      <a:endParaRPr lang="de-D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with bleed valve, seal EPDM, without valve spring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9641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. 9 . . . . . . . .  . </a:t>
                      </a:r>
                      <a:endParaRPr lang="de-D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with bleed valve, seal EPDM, with valve spring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18" y="2071689"/>
            <a:ext cx="5182274" cy="15097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07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Conversion</a:t>
            </a:r>
            <a:r>
              <a:rPr lang="de-DE" dirty="0" smtClean="0"/>
              <a:t> </a:t>
            </a:r>
            <a:r>
              <a:rPr lang="de-DE" dirty="0" err="1" smtClean="0"/>
              <a:t>S_Ca</a:t>
            </a:r>
            <a:r>
              <a:rPr lang="de-DE" dirty="0" smtClean="0"/>
              <a:t> -&gt; </a:t>
            </a:r>
            <a:r>
              <a:rPr lang="de-DE" dirty="0" err="1" smtClean="0"/>
              <a:t>S_Cb</a:t>
            </a:r>
            <a:endParaRPr lang="de-DE" dirty="0" smtClean="0"/>
          </a:p>
        </p:txBody>
      </p:sp>
      <p:sp>
        <p:nvSpPr>
          <p:cNvPr id="13315" name="Textfeld 5"/>
          <p:cNvSpPr txBox="1">
            <a:spLocks noChangeArrowheads="1"/>
          </p:cNvSpPr>
          <p:nvPr/>
        </p:nvSpPr>
        <p:spPr bwMode="auto">
          <a:xfrm>
            <a:off x="642938" y="1285875"/>
            <a:ext cx="57374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Fault </a:t>
            </a:r>
            <a:r>
              <a:rPr lang="de-DE" dirty="0" err="1" smtClean="0"/>
              <a:t>indicating</a:t>
            </a:r>
            <a:r>
              <a:rPr lang="de-DE" dirty="0" smtClean="0"/>
              <a:t> </a:t>
            </a:r>
            <a:r>
              <a:rPr lang="de-DE" dirty="0" err="1" smtClean="0"/>
              <a:t>relay</a:t>
            </a:r>
            <a:r>
              <a:rPr lang="de-DE" dirty="0" smtClean="0"/>
              <a:t> </a:t>
            </a:r>
            <a:r>
              <a:rPr lang="de-DE" dirty="0" err="1" smtClean="0"/>
              <a:t>analogue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delta</a:t>
            </a:r>
            <a:r>
              <a:rPr lang="de-DE" dirty="0" smtClean="0"/>
              <a:t> </a:t>
            </a:r>
            <a:r>
              <a:rPr lang="de-DE" dirty="0" err="1" smtClean="0"/>
              <a:t>metering</a:t>
            </a:r>
            <a:r>
              <a:rPr lang="de-DE" dirty="0" smtClean="0"/>
              <a:t> pump</a:t>
            </a:r>
            <a:endParaRPr lang="de-DE" dirty="0"/>
          </a:p>
        </p:txBody>
      </p:sp>
      <p:sp>
        <p:nvSpPr>
          <p:cNvPr id="19461" name="Textfeld 7"/>
          <p:cNvSpPr txBox="1">
            <a:spLocks noChangeArrowheads="1"/>
          </p:cNvSpPr>
          <p:nvPr/>
        </p:nvSpPr>
        <p:spPr bwMode="auto">
          <a:xfrm>
            <a:off x="285720" y="5286388"/>
            <a:ext cx="7129003" cy="118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lvl="5" indent="-457200" fontAlgn="base">
              <a:spcBef>
                <a:spcPct val="20000"/>
              </a:spcBef>
              <a:spcAft>
                <a:spcPts val="600"/>
              </a:spcAft>
              <a:buClr>
                <a:srgbClr val="FF6600"/>
              </a:buClr>
              <a:tabLst>
                <a:tab pos="0" algn="l"/>
              </a:tabLst>
              <a:defRPr/>
            </a:pPr>
            <a:r>
              <a:rPr lang="de-DE" dirty="0" err="1" smtClean="0"/>
              <a:t>Freely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fault </a:t>
            </a:r>
            <a:r>
              <a:rPr lang="de-DE" dirty="0" err="1" smtClean="0"/>
              <a:t>indicating</a:t>
            </a:r>
            <a:r>
              <a:rPr lang="de-DE" dirty="0" smtClean="0"/>
              <a:t> </a:t>
            </a:r>
            <a:r>
              <a:rPr lang="de-DE" dirty="0" err="1" smtClean="0"/>
              <a:t>relay</a:t>
            </a:r>
            <a:r>
              <a:rPr lang="de-DE" dirty="0" smtClean="0"/>
              <a:t>:  </a:t>
            </a:r>
            <a:endParaRPr lang="de-DE" sz="1600" dirty="0"/>
          </a:p>
          <a:p>
            <a:pPr marL="457200" lvl="5" indent="-457200" fontAlgn="base">
              <a:spcBef>
                <a:spcPct val="20000"/>
              </a:spcBef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dirty="0" smtClean="0">
                <a:latin typeface="+mn-lt"/>
              </a:rPr>
              <a:t>Relay-type: </a:t>
            </a:r>
            <a:r>
              <a:rPr lang="de-DE" dirty="0" err="1" smtClean="0">
                <a:latin typeface="+mn-lt"/>
              </a:rPr>
              <a:t>alarm</a:t>
            </a:r>
            <a:r>
              <a:rPr lang="de-DE" dirty="0" smtClean="0">
                <a:latin typeface="+mn-lt"/>
              </a:rPr>
              <a:t>, </a:t>
            </a:r>
            <a:r>
              <a:rPr lang="de-DE" dirty="0" err="1" smtClean="0">
                <a:latin typeface="+mn-lt"/>
              </a:rPr>
              <a:t>error</a:t>
            </a:r>
            <a:r>
              <a:rPr lang="de-DE" dirty="0" smtClean="0">
                <a:latin typeface="+mn-lt"/>
              </a:rPr>
              <a:t>, stopp</a:t>
            </a:r>
            <a:r>
              <a:rPr lang="de-DE" dirty="0">
                <a:latin typeface="+mn-lt"/>
              </a:rPr>
              <a:t>, </a:t>
            </a:r>
            <a:r>
              <a:rPr lang="de-DE" dirty="0" err="1" smtClean="0">
                <a:latin typeface="+mn-lt"/>
              </a:rPr>
              <a:t>alarm+error</a:t>
            </a:r>
            <a:r>
              <a:rPr lang="de-DE" dirty="0" smtClean="0">
                <a:latin typeface="+mn-lt"/>
              </a:rPr>
              <a:t>, </a:t>
            </a:r>
            <a:r>
              <a:rPr lang="de-DE" dirty="0" err="1" smtClean="0">
                <a:latin typeface="+mn-lt"/>
              </a:rPr>
              <a:t>alarm+error+stopp</a:t>
            </a:r>
            <a:endParaRPr lang="de-DE" dirty="0">
              <a:latin typeface="+mn-lt"/>
            </a:endParaRPr>
          </a:p>
          <a:p>
            <a:pPr marL="457200" lvl="5" indent="-457200" fontAlgn="base">
              <a:spcBef>
                <a:spcPct val="20000"/>
              </a:spcBef>
              <a:spcAft>
                <a:spcPts val="600"/>
              </a:spcAft>
              <a:buClr>
                <a:srgbClr val="FF6600"/>
              </a:buClr>
              <a:buFont typeface="Arial" pitchFamily="34" charset="0"/>
              <a:buChar char="•"/>
              <a:tabLst>
                <a:tab pos="0" algn="l"/>
              </a:tabLst>
              <a:defRPr/>
            </a:pPr>
            <a:r>
              <a:rPr lang="de-DE" dirty="0" err="1" smtClean="0">
                <a:latin typeface="+mn-lt"/>
              </a:rPr>
              <a:t>Polarity</a:t>
            </a:r>
            <a:r>
              <a:rPr lang="de-DE" dirty="0" smtClean="0">
                <a:latin typeface="+mn-lt"/>
              </a:rPr>
              <a:t>: </a:t>
            </a:r>
            <a:r>
              <a:rPr lang="de-DE" dirty="0" err="1" smtClean="0">
                <a:latin typeface="+mn-lt"/>
              </a:rPr>
              <a:t>energised</a:t>
            </a:r>
            <a:r>
              <a:rPr lang="de-DE" dirty="0" smtClean="0">
                <a:latin typeface="+mn-lt"/>
              </a:rPr>
              <a:t>(NO</a:t>
            </a:r>
            <a:r>
              <a:rPr lang="de-DE" dirty="0">
                <a:latin typeface="+mn-lt"/>
              </a:rPr>
              <a:t>) / </a:t>
            </a:r>
            <a:r>
              <a:rPr lang="de-DE" dirty="0" err="1" smtClean="0">
                <a:latin typeface="+mn-lt"/>
              </a:rPr>
              <a:t>deenergised</a:t>
            </a:r>
            <a:r>
              <a:rPr lang="de-DE" dirty="0" smtClean="0">
                <a:latin typeface="+mn-lt"/>
              </a:rPr>
              <a:t> </a:t>
            </a:r>
            <a:r>
              <a:rPr lang="de-DE" dirty="0">
                <a:latin typeface="+mn-lt"/>
              </a:rPr>
              <a:t>(NC)</a:t>
            </a:r>
          </a:p>
        </p:txBody>
      </p:sp>
      <p:cxnSp>
        <p:nvCxnSpPr>
          <p:cNvPr id="13317" name="Gerade Verbindung mit Pfeil 9"/>
          <p:cNvCxnSpPr>
            <a:cxnSpLocks noChangeShapeType="1"/>
          </p:cNvCxnSpPr>
          <p:nvPr/>
        </p:nvCxnSpPr>
        <p:spPr bwMode="auto">
          <a:xfrm>
            <a:off x="785813" y="4214813"/>
            <a:ext cx="714375" cy="5715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>
            <a:prstShdw prst="shdw17" dist="17961" dir="13500000">
              <a:schemeClr val="bg2"/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655207"/>
            <a:ext cx="5095875" cy="2400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22378"/>
              </p:ext>
            </p:extLst>
          </p:nvPr>
        </p:nvGraphicFramePr>
        <p:xfrm>
          <a:off x="1679575" y="4233863"/>
          <a:ext cx="6292850" cy="9001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2419"/>
                <a:gridCol w="5000431"/>
              </a:tblGrid>
              <a:tr h="225028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. . . . . . 0 . . . . </a:t>
                      </a:r>
                      <a:endParaRPr lang="de-D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 err="1">
                          <a:effectLst/>
                        </a:rPr>
                        <a:t>no</a:t>
                      </a:r>
                      <a:r>
                        <a:rPr lang="de-DE" sz="1000" u="none" strike="noStrike" dirty="0">
                          <a:effectLst/>
                        </a:rPr>
                        <a:t> </a:t>
                      </a:r>
                      <a:r>
                        <a:rPr lang="de-DE" sz="1000" u="none" strike="noStrike" dirty="0" err="1">
                          <a:effectLst/>
                        </a:rPr>
                        <a:t>relay</a:t>
                      </a:r>
                      <a:endParaRPr lang="de-D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5028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>
                          <a:effectLst/>
                        </a:rPr>
                        <a:t>. . . . . . 1 . . . . </a:t>
                      </a:r>
                      <a:endParaRPr lang="de-DE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fault indicating relay (230V - 8A)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5028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>
                          <a:effectLst/>
                        </a:rPr>
                        <a:t>. . . . . . 3 . . . . </a:t>
                      </a:r>
                      <a:endParaRPr lang="de-D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fault indicating relay + pacing relay (24V - 100mA)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25028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>
                          <a:effectLst/>
                        </a:rPr>
                        <a:t>. . . . . . 8 . . . . </a:t>
                      </a:r>
                      <a:endParaRPr lang="de-DE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0/4-20 mA analogue output + fault indicating/pacing relay  (24V - 100mA)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01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Minent_BU2">
  <a:themeElements>
    <a:clrScheme name="ProMinent BU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D2A66"/>
      </a:accent1>
      <a:accent2>
        <a:srgbClr val="EC7C16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Minent BU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561</Words>
  <Application>Microsoft Office PowerPoint</Application>
  <PresentationFormat>Bildschirmpräsentation (4:3)</PresentationFormat>
  <Paragraphs>103</Paragraphs>
  <Slides>12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ProMinent_BU2</vt:lpstr>
      <vt:lpstr>The new Sigma series (S1Cb, S2Cb, S3Cb)</vt:lpstr>
      <vt:lpstr>Sigma Control Series New</vt:lpstr>
      <vt:lpstr>ACHEMA 2012</vt:lpstr>
      <vt:lpstr>Sigma /3 /2  /1 new – Technical features</vt:lpstr>
      <vt:lpstr>Sigma/ 3/ 2 / 1 new – Energy monitoring</vt:lpstr>
      <vt:lpstr>Sigma/ 3/ 2 / 1 new – Dosing profiles</vt:lpstr>
      <vt:lpstr>Sigma/ 3 /2 /1 new - variety</vt:lpstr>
      <vt:lpstr>Conversion S_Ca -&gt; S_Cb</vt:lpstr>
      <vt:lpstr>Conversion S_Ca -&gt; S_Cb</vt:lpstr>
      <vt:lpstr>Conversion S_Ca -&gt; S_Cb</vt:lpstr>
      <vt:lpstr>Sigma/ 3 /2 / 1 new – Sales start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Seminar-TN</dc:creator>
  <cp:lastModifiedBy>Krenzlin Jutta</cp:lastModifiedBy>
  <cp:revision>90</cp:revision>
  <cp:lastPrinted>2012-04-16T09:09:26Z</cp:lastPrinted>
  <dcterms:created xsi:type="dcterms:W3CDTF">2012-03-02T12:47:46Z</dcterms:created>
  <dcterms:modified xsi:type="dcterms:W3CDTF">2012-11-26T12:17:50Z</dcterms:modified>
</cp:coreProperties>
</file>