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90" r:id="rId2"/>
    <p:sldId id="322" r:id="rId3"/>
    <p:sldId id="333" r:id="rId4"/>
    <p:sldId id="323" r:id="rId5"/>
    <p:sldId id="306" r:id="rId6"/>
    <p:sldId id="332" r:id="rId7"/>
    <p:sldId id="267" r:id="rId8"/>
    <p:sldId id="337" r:id="rId9"/>
    <p:sldId id="341" r:id="rId10"/>
    <p:sldId id="287" r:id="rId11"/>
    <p:sldId id="329" r:id="rId12"/>
    <p:sldId id="352" r:id="rId13"/>
    <p:sldId id="326" r:id="rId14"/>
    <p:sldId id="260" r:id="rId15"/>
    <p:sldId id="339" r:id="rId16"/>
    <p:sldId id="278" r:id="rId17"/>
    <p:sldId id="353" r:id="rId18"/>
    <p:sldId id="345" r:id="rId19"/>
    <p:sldId id="304" r:id="rId20"/>
    <p:sldId id="348" r:id="rId21"/>
    <p:sldId id="259" r:id="rId22"/>
    <p:sldId id="347" r:id="rId23"/>
    <p:sldId id="282" r:id="rId24"/>
    <p:sldId id="354" r:id="rId25"/>
    <p:sldId id="330" r:id="rId26"/>
    <p:sldId id="363" r:id="rId27"/>
    <p:sldId id="343" r:id="rId28"/>
    <p:sldId id="335" r:id="rId29"/>
    <p:sldId id="346" r:id="rId30"/>
    <p:sldId id="288" r:id="rId31"/>
    <p:sldId id="362" r:id="rId32"/>
    <p:sldId id="342" r:id="rId33"/>
    <p:sldId id="361" r:id="rId34"/>
    <p:sldId id="344" r:id="rId35"/>
    <p:sldId id="349" r:id="rId36"/>
    <p:sldId id="286" r:id="rId37"/>
    <p:sldId id="338" r:id="rId38"/>
    <p:sldId id="307" r:id="rId39"/>
    <p:sldId id="336" r:id="rId40"/>
    <p:sldId id="324" r:id="rId41"/>
    <p:sldId id="340" r:id="rId42"/>
    <p:sldId id="328" r:id="rId43"/>
    <p:sldId id="325" r:id="rId44"/>
    <p:sldId id="331" r:id="rId45"/>
    <p:sldId id="350" r:id="rId46"/>
  </p:sldIdLst>
  <p:sldSz cx="9144000" cy="6858000" type="screen4x3"/>
  <p:notesSz cx="6858000" cy="9144000"/>
  <p:photoAlbum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000"/>
    <a:srgbClr val="091D62"/>
    <a:srgbClr val="262673"/>
    <a:srgbClr val="FF66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84" autoAdjust="0"/>
    <p:restoredTop sz="94595" autoAdjust="0"/>
  </p:normalViewPr>
  <p:slideViewPr>
    <p:cSldViewPr>
      <p:cViewPr>
        <p:scale>
          <a:sx n="125" d="100"/>
          <a:sy n="125" d="100"/>
        </p:scale>
        <p:origin x="-1912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504333-8D48-412E-B575-76D90A2288F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8A6A3-0FA5-4745-8BB4-A7C6453E47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C4A3BD-3294-40E0-B5C1-A1734BF101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3AEF2-E819-4BF5-97E1-2888A848C5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71A03D-5135-457B-85DB-718D558748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6C1B9-307B-4DEC-86EB-DB24719E97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A61A10-5BDF-432E-882E-A339361F44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77FDE-C429-40BB-B9FB-FB244B4893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6" descr="MapBackground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4"/>
          <p:cNvGrpSpPr>
            <a:grpSpLocks/>
          </p:cNvGrpSpPr>
          <p:nvPr userDrawn="1"/>
        </p:nvGrpSpPr>
        <p:grpSpPr bwMode="auto">
          <a:xfrm>
            <a:off x="8382000" y="228600"/>
            <a:ext cx="398463" cy="2236788"/>
            <a:chOff x="5218" y="175"/>
            <a:chExt cx="277" cy="1553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80 w 180"/>
                <a:gd name="T1" fmla="*/ 110 h 110"/>
                <a:gd name="T2" fmla="*/ 66 w 180"/>
                <a:gd name="T3" fmla="*/ 54 h 110"/>
                <a:gd name="T4" fmla="*/ 63 w 180"/>
                <a:gd name="T5" fmla="*/ 51 h 110"/>
                <a:gd name="T6" fmla="*/ 60 w 180"/>
                <a:gd name="T7" fmla="*/ 49 h 110"/>
                <a:gd name="T8" fmla="*/ 58 w 180"/>
                <a:gd name="T9" fmla="*/ 47 h 110"/>
                <a:gd name="T10" fmla="*/ 56 w 180"/>
                <a:gd name="T11" fmla="*/ 42 h 110"/>
                <a:gd name="T12" fmla="*/ 55 w 180"/>
                <a:gd name="T13" fmla="*/ 40 h 110"/>
                <a:gd name="T14" fmla="*/ 53 w 180"/>
                <a:gd name="T15" fmla="*/ 35 h 110"/>
                <a:gd name="T16" fmla="*/ 53 w 180"/>
                <a:gd name="T17" fmla="*/ 30 h 110"/>
                <a:gd name="T18" fmla="*/ 52 w 180"/>
                <a:gd name="T19" fmla="*/ 23 h 110"/>
                <a:gd name="T20" fmla="*/ 52 w 180"/>
                <a:gd name="T21" fmla="*/ 20 h 110"/>
                <a:gd name="T22" fmla="*/ 53 w 180"/>
                <a:gd name="T23" fmla="*/ 17 h 110"/>
                <a:gd name="T24" fmla="*/ 53 w 180"/>
                <a:gd name="T25" fmla="*/ 11 h 110"/>
                <a:gd name="T26" fmla="*/ 55 w 180"/>
                <a:gd name="T27" fmla="*/ 6 h 110"/>
                <a:gd name="T28" fmla="*/ 58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0 h 110"/>
                <a:gd name="T36" fmla="*/ 1 w 180"/>
                <a:gd name="T37" fmla="*/ 14 h 110"/>
                <a:gd name="T38" fmla="*/ 3 w 180"/>
                <a:gd name="T39" fmla="*/ 18 h 110"/>
                <a:gd name="T40" fmla="*/ 3 w 180"/>
                <a:gd name="T41" fmla="*/ 23 h 110"/>
                <a:gd name="T42" fmla="*/ 4 w 180"/>
                <a:gd name="T43" fmla="*/ 27 h 110"/>
                <a:gd name="T44" fmla="*/ 7 w 180"/>
                <a:gd name="T45" fmla="*/ 31 h 110"/>
                <a:gd name="T46" fmla="*/ 8 w 180"/>
                <a:gd name="T47" fmla="*/ 34 h 110"/>
                <a:gd name="T48" fmla="*/ 10 w 180"/>
                <a:gd name="T49" fmla="*/ 38 h 110"/>
                <a:gd name="T50" fmla="*/ 13 w 180"/>
                <a:gd name="T51" fmla="*/ 41 h 110"/>
                <a:gd name="T52" fmla="*/ 15 w 180"/>
                <a:gd name="T53" fmla="*/ 44 h 110"/>
                <a:gd name="T54" fmla="*/ 18 w 180"/>
                <a:gd name="T55" fmla="*/ 47 h 110"/>
                <a:gd name="T56" fmla="*/ 21 w 180"/>
                <a:gd name="T57" fmla="*/ 49 h 110"/>
                <a:gd name="T58" fmla="*/ 25 w 180"/>
                <a:gd name="T59" fmla="*/ 52 h 110"/>
                <a:gd name="T60" fmla="*/ 29 w 180"/>
                <a:gd name="T61" fmla="*/ 54 h 110"/>
                <a:gd name="T62" fmla="*/ 31 w 180"/>
                <a:gd name="T63" fmla="*/ 55 h 110"/>
                <a:gd name="T64" fmla="*/ 4 w 180"/>
                <a:gd name="T65" fmla="*/ 110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 userDrawn="1"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3 w 258"/>
                <a:gd name="T1" fmla="*/ 32 h 993"/>
                <a:gd name="T2" fmla="*/ 18 w 258"/>
                <a:gd name="T3" fmla="*/ 42 h 993"/>
                <a:gd name="T4" fmla="*/ 38 w 258"/>
                <a:gd name="T5" fmla="*/ 24 h 993"/>
                <a:gd name="T6" fmla="*/ 49 w 258"/>
                <a:gd name="T7" fmla="*/ 55 h 993"/>
                <a:gd name="T8" fmla="*/ 29 w 258"/>
                <a:gd name="T9" fmla="*/ 89 h 993"/>
                <a:gd name="T10" fmla="*/ 2 w 258"/>
                <a:gd name="T11" fmla="*/ 63 h 993"/>
                <a:gd name="T12" fmla="*/ 0 w 258"/>
                <a:gd name="T13" fmla="*/ 41 h 993"/>
                <a:gd name="T14" fmla="*/ 11 w 258"/>
                <a:gd name="T15" fmla="*/ 16 h 993"/>
                <a:gd name="T16" fmla="*/ 38 w 258"/>
                <a:gd name="T17" fmla="*/ 0 h 993"/>
                <a:gd name="T18" fmla="*/ 61 w 258"/>
                <a:gd name="T19" fmla="*/ 3 h 993"/>
                <a:gd name="T20" fmla="*/ 87 w 258"/>
                <a:gd name="T21" fmla="*/ 28 h 993"/>
                <a:gd name="T22" fmla="*/ 91 w 258"/>
                <a:gd name="T23" fmla="*/ 49 h 993"/>
                <a:gd name="T24" fmla="*/ 80 w 258"/>
                <a:gd name="T25" fmla="*/ 76 h 993"/>
                <a:gd name="T26" fmla="*/ 52 w 258"/>
                <a:gd name="T27" fmla="*/ 90 h 993"/>
                <a:gd name="T28" fmla="*/ 60 w 258"/>
                <a:gd name="T29" fmla="*/ 80 h 993"/>
                <a:gd name="T30" fmla="*/ 84 w 258"/>
                <a:gd name="T31" fmla="*/ 54 h 993"/>
                <a:gd name="T32" fmla="*/ 73 w 258"/>
                <a:gd name="T33" fmla="*/ 18 h 993"/>
                <a:gd name="T34" fmla="*/ 45 w 258"/>
                <a:gd name="T35" fmla="*/ 9 h 993"/>
                <a:gd name="T36" fmla="*/ 15 w 258"/>
                <a:gd name="T37" fmla="*/ 21 h 993"/>
                <a:gd name="T38" fmla="*/ 7 w 258"/>
                <a:gd name="T39" fmla="*/ 55 h 993"/>
                <a:gd name="T40" fmla="*/ 32 w 258"/>
                <a:gd name="T41" fmla="*/ 80 h 993"/>
                <a:gd name="T42" fmla="*/ 224 w 258"/>
                <a:gd name="T43" fmla="*/ 177 h 993"/>
                <a:gd name="T44" fmla="*/ 251 w 258"/>
                <a:gd name="T45" fmla="*/ 160 h 993"/>
                <a:gd name="T46" fmla="*/ 258 w 258"/>
                <a:gd name="T47" fmla="*/ 136 h 993"/>
                <a:gd name="T48" fmla="*/ 254 w 258"/>
                <a:gd name="T49" fmla="*/ 96 h 993"/>
                <a:gd name="T50" fmla="*/ 213 w 258"/>
                <a:gd name="T51" fmla="*/ 113 h 993"/>
                <a:gd name="T52" fmla="*/ 118 w 258"/>
                <a:gd name="T53" fmla="*/ 122 h 993"/>
                <a:gd name="T54" fmla="*/ 78 w 258"/>
                <a:gd name="T55" fmla="*/ 347 h 993"/>
                <a:gd name="T56" fmla="*/ 113 w 258"/>
                <a:gd name="T57" fmla="*/ 274 h 993"/>
                <a:gd name="T58" fmla="*/ 113 w 258"/>
                <a:gd name="T59" fmla="*/ 205 h 993"/>
                <a:gd name="T60" fmla="*/ 87 w 258"/>
                <a:gd name="T61" fmla="*/ 214 h 993"/>
                <a:gd name="T62" fmla="*/ 74 w 258"/>
                <a:gd name="T63" fmla="*/ 242 h 993"/>
                <a:gd name="T64" fmla="*/ 85 w 258"/>
                <a:gd name="T65" fmla="*/ 275 h 993"/>
                <a:gd name="T66" fmla="*/ 178 w 258"/>
                <a:gd name="T67" fmla="*/ 454 h 993"/>
                <a:gd name="T68" fmla="*/ 212 w 258"/>
                <a:gd name="T69" fmla="*/ 445 h 993"/>
                <a:gd name="T70" fmla="*/ 219 w 258"/>
                <a:gd name="T71" fmla="*/ 418 h 993"/>
                <a:gd name="T72" fmla="*/ 199 w 258"/>
                <a:gd name="T73" fmla="*/ 400 h 993"/>
                <a:gd name="T74" fmla="*/ 233 w 258"/>
                <a:gd name="T75" fmla="*/ 375 h 993"/>
                <a:gd name="T76" fmla="*/ 251 w 258"/>
                <a:gd name="T77" fmla="*/ 400 h 993"/>
                <a:gd name="T78" fmla="*/ 258 w 258"/>
                <a:gd name="T79" fmla="*/ 441 h 993"/>
                <a:gd name="T80" fmla="*/ 241 w 258"/>
                <a:gd name="T81" fmla="*/ 479 h 993"/>
                <a:gd name="T82" fmla="*/ 209 w 258"/>
                <a:gd name="T83" fmla="*/ 501 h 993"/>
                <a:gd name="T84" fmla="*/ 165 w 258"/>
                <a:gd name="T85" fmla="*/ 508 h 993"/>
                <a:gd name="T86" fmla="*/ 123 w 258"/>
                <a:gd name="T87" fmla="*/ 501 h 993"/>
                <a:gd name="T88" fmla="*/ 89 w 258"/>
                <a:gd name="T89" fmla="*/ 479 h 993"/>
                <a:gd name="T90" fmla="*/ 74 w 258"/>
                <a:gd name="T91" fmla="*/ 441 h 993"/>
                <a:gd name="T92" fmla="*/ 82 w 258"/>
                <a:gd name="T93" fmla="*/ 399 h 993"/>
                <a:gd name="T94" fmla="*/ 111 w 258"/>
                <a:gd name="T95" fmla="*/ 372 h 993"/>
                <a:gd name="T96" fmla="*/ 150 w 258"/>
                <a:gd name="T97" fmla="*/ 361 h 993"/>
                <a:gd name="T98" fmla="*/ 136 w 258"/>
                <a:gd name="T99" fmla="*/ 411 h 993"/>
                <a:gd name="T100" fmla="*/ 111 w 258"/>
                <a:gd name="T101" fmla="*/ 424 h 993"/>
                <a:gd name="T102" fmla="*/ 122 w 258"/>
                <a:gd name="T103" fmla="*/ 449 h 993"/>
                <a:gd name="T104" fmla="*/ 254 w 258"/>
                <a:gd name="T105" fmla="*/ 664 h 993"/>
                <a:gd name="T106" fmla="*/ 115 w 258"/>
                <a:gd name="T107" fmla="*/ 587 h 993"/>
                <a:gd name="T108" fmla="*/ 112 w 258"/>
                <a:gd name="T109" fmla="*/ 521 h 993"/>
                <a:gd name="T110" fmla="*/ 84 w 258"/>
                <a:gd name="T111" fmla="*/ 532 h 993"/>
                <a:gd name="T112" fmla="*/ 74 w 258"/>
                <a:gd name="T113" fmla="*/ 562 h 993"/>
                <a:gd name="T114" fmla="*/ 88 w 258"/>
                <a:gd name="T115" fmla="*/ 595 h 993"/>
                <a:gd name="T116" fmla="*/ 56 w 258"/>
                <a:gd name="T117" fmla="*/ 685 h 993"/>
                <a:gd name="T118" fmla="*/ 254 w 258"/>
                <a:gd name="T119" fmla="*/ 945 h 993"/>
                <a:gd name="T120" fmla="*/ 5 w 258"/>
                <a:gd name="T121" fmla="*/ 906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solidFill>
                  <a:srgbClr val="262673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5224" y="1540"/>
              <a:ext cx="267" cy="188"/>
            </a:xfrm>
            <a:custGeom>
              <a:avLst/>
              <a:gdLst>
                <a:gd name="T0" fmla="*/ 106 w 249"/>
                <a:gd name="T1" fmla="*/ 103 h 176"/>
                <a:gd name="T2" fmla="*/ 104 w 249"/>
                <a:gd name="T3" fmla="*/ 94 h 176"/>
                <a:gd name="T4" fmla="*/ 104 w 249"/>
                <a:gd name="T5" fmla="*/ 89 h 176"/>
                <a:gd name="T6" fmla="*/ 103 w 249"/>
                <a:gd name="T7" fmla="*/ 85 h 176"/>
                <a:gd name="T8" fmla="*/ 100 w 249"/>
                <a:gd name="T9" fmla="*/ 80 h 176"/>
                <a:gd name="T10" fmla="*/ 98 w 249"/>
                <a:gd name="T11" fmla="*/ 76 h 176"/>
                <a:gd name="T12" fmla="*/ 94 w 249"/>
                <a:gd name="T13" fmla="*/ 72 h 176"/>
                <a:gd name="T14" fmla="*/ 89 w 249"/>
                <a:gd name="T15" fmla="*/ 68 h 176"/>
                <a:gd name="T16" fmla="*/ 84 w 249"/>
                <a:gd name="T17" fmla="*/ 66 h 176"/>
                <a:gd name="T18" fmla="*/ 79 w 249"/>
                <a:gd name="T19" fmla="*/ 65 h 176"/>
                <a:gd name="T20" fmla="*/ 73 w 249"/>
                <a:gd name="T21" fmla="*/ 65 h 176"/>
                <a:gd name="T22" fmla="*/ 66 w 249"/>
                <a:gd name="T23" fmla="*/ 65 h 176"/>
                <a:gd name="T24" fmla="*/ 62 w 249"/>
                <a:gd name="T25" fmla="*/ 68 h 176"/>
                <a:gd name="T26" fmla="*/ 58 w 249"/>
                <a:gd name="T27" fmla="*/ 69 h 176"/>
                <a:gd name="T28" fmla="*/ 54 w 249"/>
                <a:gd name="T29" fmla="*/ 73 h 176"/>
                <a:gd name="T30" fmla="*/ 51 w 249"/>
                <a:gd name="T31" fmla="*/ 78 h 176"/>
                <a:gd name="T32" fmla="*/ 48 w 249"/>
                <a:gd name="T33" fmla="*/ 82 h 176"/>
                <a:gd name="T34" fmla="*/ 47 w 249"/>
                <a:gd name="T35" fmla="*/ 86 h 176"/>
                <a:gd name="T36" fmla="*/ 45 w 249"/>
                <a:gd name="T37" fmla="*/ 92 h 176"/>
                <a:gd name="T38" fmla="*/ 44 w 249"/>
                <a:gd name="T39" fmla="*/ 96 h 176"/>
                <a:gd name="T40" fmla="*/ 44 w 249"/>
                <a:gd name="T41" fmla="*/ 114 h 176"/>
                <a:gd name="T42" fmla="*/ 0 w 249"/>
                <a:gd name="T43" fmla="*/ 83 h 176"/>
                <a:gd name="T44" fmla="*/ 0 w 249"/>
                <a:gd name="T45" fmla="*/ 70 h 176"/>
                <a:gd name="T46" fmla="*/ 3 w 249"/>
                <a:gd name="T47" fmla="*/ 59 h 176"/>
                <a:gd name="T48" fmla="*/ 6 w 249"/>
                <a:gd name="T49" fmla="*/ 48 h 176"/>
                <a:gd name="T50" fmla="*/ 10 w 249"/>
                <a:gd name="T51" fmla="*/ 37 h 176"/>
                <a:gd name="T52" fmla="*/ 14 w 249"/>
                <a:gd name="T53" fmla="*/ 27 h 176"/>
                <a:gd name="T54" fmla="*/ 21 w 249"/>
                <a:gd name="T55" fmla="*/ 20 h 176"/>
                <a:gd name="T56" fmla="*/ 30 w 249"/>
                <a:gd name="T57" fmla="*/ 13 h 176"/>
                <a:gd name="T58" fmla="*/ 40 w 249"/>
                <a:gd name="T59" fmla="*/ 7 h 176"/>
                <a:gd name="T60" fmla="*/ 49 w 249"/>
                <a:gd name="T61" fmla="*/ 3 h 176"/>
                <a:gd name="T62" fmla="*/ 62 w 249"/>
                <a:gd name="T63" fmla="*/ 0 h 176"/>
                <a:gd name="T64" fmla="*/ 76 w 249"/>
                <a:gd name="T65" fmla="*/ 0 h 176"/>
                <a:gd name="T66" fmla="*/ 90 w 249"/>
                <a:gd name="T67" fmla="*/ 2 h 176"/>
                <a:gd name="T68" fmla="*/ 103 w 249"/>
                <a:gd name="T69" fmla="*/ 6 h 176"/>
                <a:gd name="T70" fmla="*/ 114 w 249"/>
                <a:gd name="T71" fmla="*/ 12 h 176"/>
                <a:gd name="T72" fmla="*/ 124 w 249"/>
                <a:gd name="T73" fmla="*/ 19 h 176"/>
                <a:gd name="T74" fmla="*/ 131 w 249"/>
                <a:gd name="T75" fmla="*/ 27 h 176"/>
                <a:gd name="T76" fmla="*/ 138 w 249"/>
                <a:gd name="T77" fmla="*/ 37 h 176"/>
                <a:gd name="T78" fmla="*/ 142 w 249"/>
                <a:gd name="T79" fmla="*/ 48 h 176"/>
                <a:gd name="T80" fmla="*/ 146 w 249"/>
                <a:gd name="T81" fmla="*/ 59 h 176"/>
                <a:gd name="T82" fmla="*/ 148 w 249"/>
                <a:gd name="T83" fmla="*/ 72 h 176"/>
                <a:gd name="T84" fmla="*/ 149 w 249"/>
                <a:gd name="T85" fmla="*/ 86 h 176"/>
                <a:gd name="T86" fmla="*/ 149 w 249"/>
                <a:gd name="T87" fmla="*/ 96 h 176"/>
                <a:gd name="T88" fmla="*/ 149 w 249"/>
                <a:gd name="T89" fmla="*/ 106 h 176"/>
                <a:gd name="T90" fmla="*/ 148 w 249"/>
                <a:gd name="T91" fmla="*/ 114 h 176"/>
                <a:gd name="T92" fmla="*/ 44 w 249"/>
                <a:gd name="T93" fmla="*/ 114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5300" y="1252"/>
              <a:ext cx="195" cy="168"/>
            </a:xfrm>
            <a:custGeom>
              <a:avLst/>
              <a:gdLst>
                <a:gd name="T0" fmla="*/ 77 w 184"/>
                <a:gd name="T1" fmla="*/ 156 h 156"/>
                <a:gd name="T2" fmla="*/ 59 w 184"/>
                <a:gd name="T3" fmla="*/ 152 h 156"/>
                <a:gd name="T4" fmla="*/ 44 w 184"/>
                <a:gd name="T5" fmla="*/ 148 h 156"/>
                <a:gd name="T6" fmla="*/ 29 w 184"/>
                <a:gd name="T7" fmla="*/ 139 h 156"/>
                <a:gd name="T8" fmla="*/ 18 w 184"/>
                <a:gd name="T9" fmla="*/ 129 h 156"/>
                <a:gd name="T10" fmla="*/ 8 w 184"/>
                <a:gd name="T11" fmla="*/ 115 h 156"/>
                <a:gd name="T12" fmla="*/ 3 w 184"/>
                <a:gd name="T13" fmla="*/ 101 h 156"/>
                <a:gd name="T14" fmla="*/ 0 w 184"/>
                <a:gd name="T15" fmla="*/ 83 h 156"/>
                <a:gd name="T16" fmla="*/ 1 w 184"/>
                <a:gd name="T17" fmla="*/ 65 h 156"/>
                <a:gd name="T18" fmla="*/ 6 w 184"/>
                <a:gd name="T19" fmla="*/ 48 h 156"/>
                <a:gd name="T20" fmla="*/ 13 w 184"/>
                <a:gd name="T21" fmla="*/ 34 h 156"/>
                <a:gd name="T22" fmla="*/ 22 w 184"/>
                <a:gd name="T23" fmla="*/ 23 h 156"/>
                <a:gd name="T24" fmla="*/ 37 w 184"/>
                <a:gd name="T25" fmla="*/ 13 h 156"/>
                <a:gd name="T26" fmla="*/ 51 w 184"/>
                <a:gd name="T27" fmla="*/ 7 h 156"/>
                <a:gd name="T28" fmla="*/ 67 w 184"/>
                <a:gd name="T29" fmla="*/ 3 h 156"/>
                <a:gd name="T30" fmla="*/ 86 w 184"/>
                <a:gd name="T31" fmla="*/ 0 h 156"/>
                <a:gd name="T32" fmla="*/ 107 w 184"/>
                <a:gd name="T33" fmla="*/ 2 h 156"/>
                <a:gd name="T34" fmla="*/ 125 w 184"/>
                <a:gd name="T35" fmla="*/ 4 h 156"/>
                <a:gd name="T36" fmla="*/ 140 w 184"/>
                <a:gd name="T37" fmla="*/ 10 h 156"/>
                <a:gd name="T38" fmla="*/ 154 w 184"/>
                <a:gd name="T39" fmla="*/ 17 h 156"/>
                <a:gd name="T40" fmla="*/ 166 w 184"/>
                <a:gd name="T41" fmla="*/ 27 h 156"/>
                <a:gd name="T42" fmla="*/ 175 w 184"/>
                <a:gd name="T43" fmla="*/ 41 h 156"/>
                <a:gd name="T44" fmla="*/ 181 w 184"/>
                <a:gd name="T45" fmla="*/ 55 h 156"/>
                <a:gd name="T46" fmla="*/ 184 w 184"/>
                <a:gd name="T47" fmla="*/ 73 h 156"/>
                <a:gd name="T48" fmla="*/ 182 w 184"/>
                <a:gd name="T49" fmla="*/ 93 h 156"/>
                <a:gd name="T50" fmla="*/ 178 w 184"/>
                <a:gd name="T51" fmla="*/ 110 h 156"/>
                <a:gd name="T52" fmla="*/ 171 w 184"/>
                <a:gd name="T53" fmla="*/ 124 h 156"/>
                <a:gd name="T54" fmla="*/ 161 w 184"/>
                <a:gd name="T55" fmla="*/ 135 h 156"/>
                <a:gd name="T56" fmla="*/ 147 w 184"/>
                <a:gd name="T57" fmla="*/ 143 h 156"/>
                <a:gd name="T58" fmla="*/ 133 w 184"/>
                <a:gd name="T59" fmla="*/ 150 h 156"/>
                <a:gd name="T60" fmla="*/ 115 w 184"/>
                <a:gd name="T61" fmla="*/ 155 h 156"/>
                <a:gd name="T62" fmla="*/ 97 w 184"/>
                <a:gd name="T63" fmla="*/ 156 h 156"/>
                <a:gd name="T64" fmla="*/ 107 w 184"/>
                <a:gd name="T65" fmla="*/ 98 h 156"/>
                <a:gd name="T66" fmla="*/ 119 w 184"/>
                <a:gd name="T67" fmla="*/ 97 h 156"/>
                <a:gd name="T68" fmla="*/ 129 w 184"/>
                <a:gd name="T69" fmla="*/ 96 h 156"/>
                <a:gd name="T70" fmla="*/ 136 w 184"/>
                <a:gd name="T71" fmla="*/ 93 h 156"/>
                <a:gd name="T72" fmla="*/ 146 w 184"/>
                <a:gd name="T73" fmla="*/ 87 h 156"/>
                <a:gd name="T74" fmla="*/ 149 w 184"/>
                <a:gd name="T75" fmla="*/ 79 h 156"/>
                <a:gd name="T76" fmla="*/ 146 w 184"/>
                <a:gd name="T77" fmla="*/ 69 h 156"/>
                <a:gd name="T78" fmla="*/ 136 w 184"/>
                <a:gd name="T79" fmla="*/ 63 h 156"/>
                <a:gd name="T80" fmla="*/ 129 w 184"/>
                <a:gd name="T81" fmla="*/ 61 h 156"/>
                <a:gd name="T82" fmla="*/ 119 w 184"/>
                <a:gd name="T83" fmla="*/ 59 h 156"/>
                <a:gd name="T84" fmla="*/ 107 w 184"/>
                <a:gd name="T85" fmla="*/ 59 h 156"/>
                <a:gd name="T86" fmla="*/ 77 w 184"/>
                <a:gd name="T87" fmla="*/ 59 h 156"/>
                <a:gd name="T88" fmla="*/ 60 w 184"/>
                <a:gd name="T89" fmla="*/ 59 h 156"/>
                <a:gd name="T90" fmla="*/ 52 w 184"/>
                <a:gd name="T91" fmla="*/ 62 h 156"/>
                <a:gd name="T92" fmla="*/ 42 w 184"/>
                <a:gd name="T93" fmla="*/ 65 h 156"/>
                <a:gd name="T94" fmla="*/ 37 w 184"/>
                <a:gd name="T95" fmla="*/ 73 h 156"/>
                <a:gd name="T96" fmla="*/ 37 w 184"/>
                <a:gd name="T97" fmla="*/ 83 h 156"/>
                <a:gd name="T98" fmla="*/ 42 w 184"/>
                <a:gd name="T99" fmla="*/ 91 h 156"/>
                <a:gd name="T100" fmla="*/ 52 w 184"/>
                <a:gd name="T101" fmla="*/ 96 h 156"/>
                <a:gd name="T102" fmla="*/ 60 w 184"/>
                <a:gd name="T103" fmla="*/ 97 h 156"/>
                <a:gd name="T104" fmla="*/ 77 w 184"/>
                <a:gd name="T105" fmla="*/ 98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 bwMode="auto">
          <a:xfrm rot="10800000">
            <a:off x="-152400" y="2667000"/>
            <a:ext cx="8991600" cy="1588"/>
          </a:xfrm>
          <a:prstGeom prst="line">
            <a:avLst/>
          </a:prstGeom>
          <a:ln w="15875">
            <a:solidFill>
              <a:srgbClr val="FF660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62D686-2324-465C-A2C2-92A74F4593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071A5D-12C4-459F-A8CD-0ED476FB82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86066D-2591-4B3B-8AFD-2D2C9858A02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670C58-2974-44F5-AABF-85DBEEDF90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 descr="motor_pumps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4580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24583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84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85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86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2" name="Rounded Rectangle 11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9199" y="5334000"/>
              <a:ext cx="8050401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Motorized Metering Pumps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 descr="gammaL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2772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32776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77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78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79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5097" y="5334000"/>
              <a:ext cx="5168903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Gamma/ L Series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7600090.JP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772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4953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4953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064204"/>
              <a:ext cx="922920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36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Multiple Chemical 2 Pump Dosing Skid</a:t>
              </a:r>
            </a:p>
          </p:txBody>
        </p:sp>
      </p:grp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833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00" y="0"/>
            <a:ext cx="4826000" cy="685800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32054" y="5334000"/>
              <a:ext cx="8531302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ProMix™-M Polymer System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5116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ltaRight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935"/>
            <a:ext cx="9198063" cy="6902225"/>
          </a:xfrm>
          <a:prstGeom prst="rect">
            <a:avLst/>
          </a:prstGeom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32776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77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78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79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-228600" y="5562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7434" y="5334000"/>
              <a:ext cx="675056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Delta</a:t>
              </a:r>
              <a:r>
                <a:rPr lang="en-US" sz="4800" baseline="30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®</a:t>
              </a:r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with optoDrive</a:t>
              </a:r>
              <a:r>
                <a:rPr lang="en-US" sz="4800" baseline="30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®</a:t>
              </a:r>
              <a:endParaRPr lang="en-US" sz="4800" baseline="30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ubtitle 1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699" name="Rectangle 3" descr="AutoDegass2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9700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29704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5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6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7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86868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36045" y="5334000"/>
              <a:ext cx="7269209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Auto-degassing for bleach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2007600401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8636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8636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089922"/>
              <a:ext cx="9229200" cy="72669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err="1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NaOCl</a:t>
              </a:r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G_533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3012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43014" name="Freeform 5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5" name="Freeform 6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6" name="Freeform 7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7" name="Freeform 8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228600" y="5867400"/>
            <a:ext cx="10058400" cy="914400"/>
            <a:chOff x="-228600" y="5334000"/>
            <a:chExt cx="8686800" cy="914400"/>
          </a:xfrm>
        </p:grpSpPr>
        <p:sp>
          <p:nvSpPr>
            <p:cNvPr id="11" name="Rounded Rectangle 10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0064" y="5334000"/>
              <a:ext cx="4622827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Chlorine Package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87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7000" y="0"/>
            <a:ext cx="4572000" cy="662940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32054" y="5334000"/>
              <a:ext cx="8429110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ProMix™-S Polymer System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5900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6600070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838200"/>
          </a:xfrm>
          <a:effectLst/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8382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105401"/>
              <a:ext cx="9229200" cy="70532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Custom 5 Pump Skid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8915" name="Rectangle 3" descr="sensors_spread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38919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0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1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2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-228600" y="5943600"/>
            <a:ext cx="10058400" cy="914400"/>
            <a:chOff x="-228600" y="5334000"/>
            <a:chExt cx="8686800" cy="914400"/>
          </a:xfrm>
        </p:grpSpPr>
        <p:sp>
          <p:nvSpPr>
            <p:cNvPr id="12" name="Rounded Rectangle 11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982" y="5334000"/>
              <a:ext cx="5054763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Sensor Technology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ubtitle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9155" name="Rectangle 3" descr="NA_SS1_skid"/>
          <p:cNvSpPr>
            <a:spLocks noGrp="1" noChangeAspect="1"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9156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49158" name="Freeform 5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59" name="Freeform 6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60" name="Freeform 7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61" name="Freeform 8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1" name="Rounded Rectangle 10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6890" y="5334000"/>
              <a:ext cx="6240110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Engineered Systems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2005600184b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399" cy="914400"/>
            <a:chOff x="-228600" y="5029200"/>
            <a:chExt cx="9677399" cy="7620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762000"/>
            </a:xfrm>
            <a:prstGeom prst="roundRect">
              <a:avLst/>
            </a:prstGeom>
            <a:gradFill flip="none" rotWithShape="1">
              <a:gsLst>
                <a:gs pos="53000">
                  <a:schemeClr val="accent6">
                    <a:lumMod val="75000"/>
                  </a:schemeClr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057130"/>
              <a:ext cx="9229199" cy="64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Calcium Bromide Dosing Skid</a:t>
              </a:r>
            </a:p>
          </p:txBody>
        </p:sp>
      </p:grpSp>
      <p:grpSp>
        <p:nvGrpSpPr>
          <p:cNvPr id="16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ubtitle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9939" name="Rectangle 3" descr="Amperometric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9940" name="Group 9"/>
          <p:cNvGrpSpPr>
            <a:grpSpLocks/>
          </p:cNvGrpSpPr>
          <p:nvPr/>
        </p:nvGrpSpPr>
        <p:grpSpPr bwMode="auto">
          <a:xfrm>
            <a:off x="457200" y="277813"/>
            <a:ext cx="439738" cy="2465387"/>
            <a:chOff x="5406" y="79"/>
            <a:chExt cx="129" cy="724"/>
          </a:xfrm>
        </p:grpSpPr>
        <p:sp>
          <p:nvSpPr>
            <p:cNvPr id="39942" name="Freeform 10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3" name="Freeform 11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4" name="Freeform 12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5" name="Freeform 13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1" name="Rounded Rectangle 10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4645" y="5334000"/>
              <a:ext cx="6958155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Amperometric Sensors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5600531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0562" y="0"/>
            <a:ext cx="7083311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48006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48006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4834116"/>
              <a:ext cx="9229200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Sodium </a:t>
              </a:r>
              <a:r>
                <a:rPr lang="en-US" sz="4400" dirty="0" err="1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Bisulfite</a:t>
              </a:r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4035" name="Rectangle 3" descr="DDC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4036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44039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0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1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2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-228600" y="5943600"/>
            <a:ext cx="10058400" cy="914400"/>
            <a:chOff x="-228600" y="5334000"/>
            <a:chExt cx="8686800" cy="914400"/>
          </a:xfrm>
        </p:grpSpPr>
        <p:sp>
          <p:nvSpPr>
            <p:cNvPr id="12" name="Rounded Rectangle 11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30333" y="5334000"/>
              <a:ext cx="3260567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DULCO net</a:t>
              </a:r>
              <a:r>
                <a:rPr lang="en-US" sz="4800" baseline="30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®</a:t>
              </a:r>
              <a:endParaRPr lang="en-US" sz="4800" baseline="30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oMix_Compac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250" y="914400"/>
            <a:ext cx="4171950" cy="5562600"/>
          </a:xfrm>
          <a:prstGeom prst="rect">
            <a:avLst/>
          </a:prstGeom>
        </p:spPr>
      </p:pic>
      <p:pic>
        <p:nvPicPr>
          <p:cNvPr id="4" name="Picture 3" descr="ProMix_C_B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0600" y="381000"/>
            <a:ext cx="3048000" cy="609600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32054" y="5334000"/>
              <a:ext cx="8463074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ProMix™-C Polymer System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 rot="20891448">
            <a:off x="374855" y="276458"/>
            <a:ext cx="1922658" cy="830997"/>
          </a:xfrm>
          <a:prstGeom prst="rect">
            <a:avLst/>
          </a:prstGeom>
          <a:noFill/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07950" dir="2700000" algn="tl" rotWithShape="0">
                    <a:srgbClr val="000000">
                      <a:alpha val="86000"/>
                    </a:srgbClr>
                  </a:outerShdw>
                </a:effectLst>
                <a:latin typeface="Helvetica"/>
                <a:cs typeface="Helvetica"/>
              </a:rPr>
              <a:t>NEW!</a:t>
            </a:r>
            <a:endParaRPr lang="en-US" sz="48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107950" dir="2700000" algn="tl" rotWithShape="0">
                  <a:srgbClr val="000000">
                    <a:alpha val="86000"/>
                  </a:srgbClr>
                </a:outerShdw>
              </a:effectLst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139653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9600333b.jp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76400" y="0"/>
            <a:ext cx="5715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4953000"/>
            <a:chExt cx="9677400" cy="8636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4953000"/>
              <a:ext cx="8686800" cy="8636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024967"/>
              <a:ext cx="9229200" cy="72669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Methanol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ot_Bleach_Skid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0"/>
            <a:ext cx="6096000" cy="6697729"/>
          </a:xfrm>
          <a:prstGeom prst="rect">
            <a:avLst/>
          </a:prstGeom>
        </p:spPr>
      </p:pic>
      <p:grpSp>
        <p:nvGrpSpPr>
          <p:cNvPr id="2" name="Group 11"/>
          <p:cNvGrpSpPr/>
          <p:nvPr/>
        </p:nvGrpSpPr>
        <p:grpSpPr>
          <a:xfrm>
            <a:off x="-3048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5907" y="5334000"/>
              <a:ext cx="18466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175907" y="5943600"/>
            <a:ext cx="76097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dirty="0" smtClean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rPr>
              <a:t>Dosing Skid in Enclosure</a:t>
            </a:r>
            <a:endParaRPr lang="en-US" sz="4800" dirty="0">
              <a:ln w="18415" cmpd="sng">
                <a:solidFill>
                  <a:srgbClr val="091D62"/>
                </a:solidFill>
                <a:prstDash val="solid"/>
              </a:ln>
              <a:solidFill>
                <a:srgbClr val="091D62"/>
              </a:solidFill>
              <a:effectLst>
                <a:outerShdw blurRad="127000" dir="3600000" algn="tl" rotWithShape="0">
                  <a:schemeClr val="bg1">
                    <a:alpha val="95000"/>
                  </a:schemeClr>
                </a:outerShdw>
              </a:effectLst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050173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2009600336.JP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76200"/>
            <a:ext cx="9242475" cy="69847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8382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8382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089664"/>
              <a:ext cx="9229200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err="1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NaOCl</a:t>
              </a:r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2006600252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0200" y="0"/>
            <a:ext cx="5878286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13208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9677400" cy="13208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151822"/>
              <a:ext cx="9229200" cy="9780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38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2 Pump System on SS Stand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0050427165752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1" cy="68580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7620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7620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121870"/>
              <a:ext cx="9229200" cy="5642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3800" dirty="0" err="1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NaOH</a:t>
              </a:r>
              <a:r>
                <a:rPr lang="en-US" sz="38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Dosing Skid</a:t>
              </a:r>
            </a:p>
          </p:txBody>
        </p: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2006600645b.JP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81200" y="0"/>
            <a:ext cx="516548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4953000"/>
            <a:chExt cx="9677400" cy="8636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4953000"/>
              <a:ext cx="8686800" cy="8636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4971871"/>
              <a:ext cx="9229200" cy="72669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err="1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NaOH</a:t>
              </a:r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7107" name="Rectangle 3" descr="glass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7108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47111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2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3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4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2" name="Rounded Rectangle 11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6522" y="5334000"/>
              <a:ext cx="4461678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Glass Sensors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753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1000"/>
            <a:ext cx="8877300" cy="6019800"/>
          </a:xfrm>
          <a:prstGeom prst="rect">
            <a:avLst/>
          </a:prstGeom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5907" y="5334000"/>
              <a:ext cx="18466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175907" y="5943600"/>
            <a:ext cx="579377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dirty="0" err="1" smtClean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rPr>
              <a:t>NaOCl</a:t>
            </a:r>
            <a:r>
              <a:rPr lang="en-US" sz="4800" dirty="0" smtClean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rPr>
              <a:t> Dosing Skid</a:t>
            </a:r>
            <a:endParaRPr lang="en-US" sz="4800" dirty="0">
              <a:ln w="18415" cmpd="sng">
                <a:solidFill>
                  <a:srgbClr val="091D62"/>
                </a:solidFill>
                <a:prstDash val="solid"/>
              </a:ln>
              <a:solidFill>
                <a:srgbClr val="091D62"/>
              </a:solidFill>
              <a:effectLst>
                <a:outerShdw blurRad="127000" dir="3600000" algn="tl" rotWithShape="0">
                  <a:schemeClr val="bg1">
                    <a:alpha val="95000"/>
                  </a:schemeClr>
                </a:outerShdw>
              </a:effectLst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41754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6600841.JP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200" y="0"/>
            <a:ext cx="740664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9906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9906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111750"/>
              <a:ext cx="9229200" cy="833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Anti-</a:t>
              </a:r>
              <a:r>
                <a:rPr lang="en-US" sz="4400" dirty="0" err="1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Scalant</a:t>
              </a:r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roMix_XP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259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7600513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3657" y="0"/>
            <a:ext cx="4196687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9906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9677400" cy="9906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105400"/>
              <a:ext cx="9229200" cy="7668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0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Custom SS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DVc_2010.psd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2560" y="38100"/>
            <a:ext cx="5349240" cy="6464300"/>
          </a:xfrm>
          <a:prstGeom prst="rect">
            <a:avLst/>
          </a:prstGeom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5907" y="5334000"/>
              <a:ext cx="7778692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Chlorine Dioxide Systems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ubtitle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03" name="Rectangle 3" descr="gala_skid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204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51206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07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08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09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1" name="Rounded Rectangle 10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2226" y="5334000"/>
              <a:ext cx="564584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Franklin Gothic Medium Cond" pitchFamily="34" charset="0"/>
                </a:rPr>
                <a:t>H</a:t>
              </a:r>
              <a:r>
                <a:rPr lang="en-US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Franklin Gothic Medium Cond" pitchFamily="34" charset="0"/>
                </a:rPr>
                <a:t>2</a:t>
              </a:r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Franklin Gothic Medium Cond" pitchFamily="34" charset="0"/>
                </a:rPr>
                <a:t>SO</a:t>
              </a:r>
              <a:r>
                <a:rPr lang="en-US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Franklin Gothic Medium Cond" pitchFamily="34" charset="0"/>
                </a:rPr>
                <a:t>4</a:t>
              </a:r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Franklin Gothic Medium Cond" pitchFamily="34" charset="0"/>
                </a:rPr>
                <a:t> Dosing Skid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Franklin Gothic Medium Cond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7600460.JP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93094" y="0"/>
            <a:ext cx="5357813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8636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8636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094139"/>
              <a:ext cx="9229200" cy="72669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H</a:t>
              </a:r>
              <a:r>
                <a:rPr lang="en-US" sz="28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2</a:t>
              </a:r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O</a:t>
              </a:r>
              <a:r>
                <a:rPr lang="en-US" sz="28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2</a:t>
              </a:r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G_894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54276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54278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79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0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1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1" name="Rounded Rectangle 10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3538" y="5334000"/>
              <a:ext cx="7615062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UL listed Control Panels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50502094429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0"/>
            <a:ext cx="7972458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990600"/>
          </a:xfrm>
          <a:effectLst/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9906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105399"/>
              <a:ext cx="9229200" cy="833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err="1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NaOCl</a:t>
              </a:r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Dosing Skid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832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1200" y="0"/>
            <a:ext cx="4876800" cy="685800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32054" y="5334000"/>
              <a:ext cx="8531302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ProMix™-M Polymer System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POLYREX.ps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8949" y="220980"/>
            <a:ext cx="7015451" cy="6103620"/>
          </a:xfrm>
          <a:prstGeom prst="rect">
            <a:avLst/>
          </a:prstGeom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86868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484" y="5334000"/>
              <a:ext cx="4546598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TOMAL</a:t>
              </a:r>
              <a:r>
                <a:rPr lang="en-US" sz="4800" baseline="300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®</a:t>
              </a:r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 PolyRex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66005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635125" y="0"/>
            <a:ext cx="587375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8636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8636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094139"/>
              <a:ext cx="9229200" cy="72669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Ferric Chloride Dosing Skid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2007600090c.JP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00200" y="0"/>
            <a:ext cx="5969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4953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4953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4986516"/>
              <a:ext cx="9229200" cy="73866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2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Anti-</a:t>
              </a:r>
              <a:r>
                <a:rPr lang="en-US" sz="4200" dirty="0" err="1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Scalant</a:t>
              </a:r>
              <a:r>
                <a:rPr lang="en-US" sz="42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Dosing Skid </a:t>
              </a:r>
            </a:p>
          </p:txBody>
        </p:sp>
      </p:grpSp>
      <p:grpSp>
        <p:nvGrpSpPr>
          <p:cNvPr id="12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163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725805"/>
            <a:ext cx="6918833" cy="5446395"/>
          </a:xfrm>
          <a:prstGeom prst="rect">
            <a:avLst/>
          </a:prstGeom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5907" y="5334000"/>
              <a:ext cx="8206093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TOMAL</a:t>
              </a:r>
              <a:r>
                <a:rPr lang="en-US" sz="4800" baseline="300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®</a:t>
              </a:r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 Multiscrew Feeder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2009600333c.jp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52600" y="0"/>
            <a:ext cx="5693434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4953000"/>
            <a:chExt cx="9677400" cy="8636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4953000"/>
              <a:ext cx="8686800" cy="8636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4971871"/>
              <a:ext cx="9229200" cy="72669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err="1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NaOH</a:t>
              </a:r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ULCOflex_DFCa.psd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903024"/>
          </a:xfrm>
          <a:prstGeom prst="rect">
            <a:avLst/>
          </a:prstGeom>
        </p:spPr>
      </p:pic>
      <p:grpSp>
        <p:nvGrpSpPr>
          <p:cNvPr id="30724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30728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29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30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31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86868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28221" y="5334000"/>
              <a:ext cx="7515902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DulcoFlex</a:t>
              </a:r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Hose Pump Series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 rot="20891448">
            <a:off x="369513" y="340091"/>
            <a:ext cx="1920169" cy="830997"/>
          </a:xfrm>
          <a:prstGeom prst="rect">
            <a:avLst/>
          </a:prstGeom>
          <a:noFill/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Helvetica"/>
                <a:cs typeface="Helvetica"/>
              </a:rPr>
              <a:t>NEW!</a:t>
            </a:r>
            <a:endParaRPr lang="en-US" sz="48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151468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 descr="sigmas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6628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26632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3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4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5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86868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55451" y="5334000"/>
              <a:ext cx="3498685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Sigma Series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9600333e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3215" y="0"/>
            <a:ext cx="5637571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4953000"/>
            <a:chExt cx="9677400" cy="8636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4953000"/>
              <a:ext cx="8686800" cy="8636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4984654"/>
              <a:ext cx="9229200" cy="72669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Metal Salts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IMG_911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47" y="0"/>
            <a:ext cx="9155998" cy="6858000"/>
          </a:xfrm>
          <a:prstGeom prst="rect">
            <a:avLst/>
          </a:prstGeom>
        </p:spPr>
      </p:pic>
      <p:grpSp>
        <p:nvGrpSpPr>
          <p:cNvPr id="30724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30728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29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30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31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86868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28221" y="5334000"/>
              <a:ext cx="3789152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Beta</a:t>
              </a:r>
              <a:r>
                <a:rPr lang="en-US" sz="4800" baseline="30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®</a:t>
              </a:r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</a:t>
              </a:r>
              <a:r>
                <a:rPr lang="en-US" sz="4800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b</a:t>
              </a:r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Series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2005600206.JP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62986" y="0"/>
            <a:ext cx="5980814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097959"/>
              <a:ext cx="9229200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NaOH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2010600270b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500" y="1"/>
            <a:ext cx="5715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8128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8128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096933"/>
              <a:ext cx="9229200" cy="68394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PAC Dosing Skid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Tm="5000">
        <p:fade/>
      </p:transition>
    </mc:Choice>
    <mc:Fallback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1427</TotalTime>
  <Words>168</Words>
  <Application>Microsoft Macintosh PowerPoint</Application>
  <PresentationFormat>On-screen Show (4:3)</PresentationFormat>
  <Paragraphs>46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ProMinent Fluid Controls,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Ken Gibson</dc:creator>
  <cp:lastModifiedBy>Noel Twyman</cp:lastModifiedBy>
  <cp:revision>43</cp:revision>
  <dcterms:created xsi:type="dcterms:W3CDTF">2010-09-30T14:34:46Z</dcterms:created>
  <dcterms:modified xsi:type="dcterms:W3CDTF">2012-02-16T14:35:35Z</dcterms:modified>
</cp:coreProperties>
</file>