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364" r:id="rId2"/>
    <p:sldId id="365" r:id="rId3"/>
    <p:sldId id="361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</p:sldIdLst>
  <p:sldSz cx="9144000" cy="6858000" type="screen4x3"/>
  <p:notesSz cx="6858000" cy="9144000"/>
  <p:photoAlbum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000"/>
    <a:srgbClr val="091D62"/>
    <a:srgbClr val="262673"/>
    <a:srgbClr val="FF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84" autoAdjust="0"/>
    <p:restoredTop sz="94595" autoAdjust="0"/>
  </p:normalViewPr>
  <p:slideViewPr>
    <p:cSldViewPr>
      <p:cViewPr varScale="1">
        <p:scale>
          <a:sx n="115" d="100"/>
          <a:sy n="115" d="100"/>
        </p:scale>
        <p:origin x="-20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504333-8D48-412E-B575-76D90A2288F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8A6A3-0FA5-4745-8BB4-A7C6453E47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C4A3BD-3294-40E0-B5C1-A1734BF101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3AEF2-E819-4BF5-97E1-2888A848C5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71A03D-5135-457B-85DB-718D558748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6C1B9-307B-4DEC-86EB-DB24719E97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61A10-5BDF-432E-882E-A339361F44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77FDE-C429-40BB-B9FB-FB244B4893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6" descr="MapBackgroun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4"/>
          <p:cNvGrpSpPr>
            <a:grpSpLocks/>
          </p:cNvGrpSpPr>
          <p:nvPr userDrawn="1"/>
        </p:nvGrpSpPr>
        <p:grpSpPr bwMode="auto">
          <a:xfrm>
            <a:off x="8382000" y="228600"/>
            <a:ext cx="398463" cy="2236788"/>
            <a:chOff x="5218" y="175"/>
            <a:chExt cx="277" cy="1553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80 w 180"/>
                <a:gd name="T1" fmla="*/ 110 h 110"/>
                <a:gd name="T2" fmla="*/ 66 w 180"/>
                <a:gd name="T3" fmla="*/ 54 h 110"/>
                <a:gd name="T4" fmla="*/ 63 w 180"/>
                <a:gd name="T5" fmla="*/ 51 h 110"/>
                <a:gd name="T6" fmla="*/ 60 w 180"/>
                <a:gd name="T7" fmla="*/ 49 h 110"/>
                <a:gd name="T8" fmla="*/ 58 w 180"/>
                <a:gd name="T9" fmla="*/ 47 h 110"/>
                <a:gd name="T10" fmla="*/ 56 w 180"/>
                <a:gd name="T11" fmla="*/ 42 h 110"/>
                <a:gd name="T12" fmla="*/ 55 w 180"/>
                <a:gd name="T13" fmla="*/ 40 h 110"/>
                <a:gd name="T14" fmla="*/ 53 w 180"/>
                <a:gd name="T15" fmla="*/ 35 h 110"/>
                <a:gd name="T16" fmla="*/ 53 w 180"/>
                <a:gd name="T17" fmla="*/ 30 h 110"/>
                <a:gd name="T18" fmla="*/ 52 w 180"/>
                <a:gd name="T19" fmla="*/ 23 h 110"/>
                <a:gd name="T20" fmla="*/ 52 w 180"/>
                <a:gd name="T21" fmla="*/ 20 h 110"/>
                <a:gd name="T22" fmla="*/ 53 w 180"/>
                <a:gd name="T23" fmla="*/ 17 h 110"/>
                <a:gd name="T24" fmla="*/ 53 w 180"/>
                <a:gd name="T25" fmla="*/ 11 h 110"/>
                <a:gd name="T26" fmla="*/ 55 w 180"/>
                <a:gd name="T27" fmla="*/ 6 h 110"/>
                <a:gd name="T28" fmla="*/ 58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0 h 110"/>
                <a:gd name="T36" fmla="*/ 1 w 180"/>
                <a:gd name="T37" fmla="*/ 14 h 110"/>
                <a:gd name="T38" fmla="*/ 3 w 180"/>
                <a:gd name="T39" fmla="*/ 18 h 110"/>
                <a:gd name="T40" fmla="*/ 3 w 180"/>
                <a:gd name="T41" fmla="*/ 23 h 110"/>
                <a:gd name="T42" fmla="*/ 4 w 180"/>
                <a:gd name="T43" fmla="*/ 27 h 110"/>
                <a:gd name="T44" fmla="*/ 7 w 180"/>
                <a:gd name="T45" fmla="*/ 31 h 110"/>
                <a:gd name="T46" fmla="*/ 8 w 180"/>
                <a:gd name="T47" fmla="*/ 34 h 110"/>
                <a:gd name="T48" fmla="*/ 10 w 180"/>
                <a:gd name="T49" fmla="*/ 38 h 110"/>
                <a:gd name="T50" fmla="*/ 13 w 180"/>
                <a:gd name="T51" fmla="*/ 41 h 110"/>
                <a:gd name="T52" fmla="*/ 15 w 180"/>
                <a:gd name="T53" fmla="*/ 44 h 110"/>
                <a:gd name="T54" fmla="*/ 18 w 180"/>
                <a:gd name="T55" fmla="*/ 47 h 110"/>
                <a:gd name="T56" fmla="*/ 21 w 180"/>
                <a:gd name="T57" fmla="*/ 49 h 110"/>
                <a:gd name="T58" fmla="*/ 25 w 180"/>
                <a:gd name="T59" fmla="*/ 52 h 110"/>
                <a:gd name="T60" fmla="*/ 29 w 180"/>
                <a:gd name="T61" fmla="*/ 54 h 110"/>
                <a:gd name="T62" fmla="*/ 31 w 180"/>
                <a:gd name="T63" fmla="*/ 55 h 110"/>
                <a:gd name="T64" fmla="*/ 4 w 180"/>
                <a:gd name="T65" fmla="*/ 110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3 w 258"/>
                <a:gd name="T1" fmla="*/ 32 h 993"/>
                <a:gd name="T2" fmla="*/ 18 w 258"/>
                <a:gd name="T3" fmla="*/ 42 h 993"/>
                <a:gd name="T4" fmla="*/ 38 w 258"/>
                <a:gd name="T5" fmla="*/ 24 h 993"/>
                <a:gd name="T6" fmla="*/ 49 w 258"/>
                <a:gd name="T7" fmla="*/ 55 h 993"/>
                <a:gd name="T8" fmla="*/ 29 w 258"/>
                <a:gd name="T9" fmla="*/ 89 h 993"/>
                <a:gd name="T10" fmla="*/ 2 w 258"/>
                <a:gd name="T11" fmla="*/ 63 h 993"/>
                <a:gd name="T12" fmla="*/ 0 w 258"/>
                <a:gd name="T13" fmla="*/ 41 h 993"/>
                <a:gd name="T14" fmla="*/ 11 w 258"/>
                <a:gd name="T15" fmla="*/ 16 h 993"/>
                <a:gd name="T16" fmla="*/ 38 w 258"/>
                <a:gd name="T17" fmla="*/ 0 h 993"/>
                <a:gd name="T18" fmla="*/ 61 w 258"/>
                <a:gd name="T19" fmla="*/ 3 h 993"/>
                <a:gd name="T20" fmla="*/ 87 w 258"/>
                <a:gd name="T21" fmla="*/ 28 h 993"/>
                <a:gd name="T22" fmla="*/ 91 w 258"/>
                <a:gd name="T23" fmla="*/ 49 h 993"/>
                <a:gd name="T24" fmla="*/ 80 w 258"/>
                <a:gd name="T25" fmla="*/ 76 h 993"/>
                <a:gd name="T26" fmla="*/ 52 w 258"/>
                <a:gd name="T27" fmla="*/ 90 h 993"/>
                <a:gd name="T28" fmla="*/ 60 w 258"/>
                <a:gd name="T29" fmla="*/ 80 h 993"/>
                <a:gd name="T30" fmla="*/ 84 w 258"/>
                <a:gd name="T31" fmla="*/ 54 h 993"/>
                <a:gd name="T32" fmla="*/ 73 w 258"/>
                <a:gd name="T33" fmla="*/ 18 h 993"/>
                <a:gd name="T34" fmla="*/ 45 w 258"/>
                <a:gd name="T35" fmla="*/ 9 h 993"/>
                <a:gd name="T36" fmla="*/ 15 w 258"/>
                <a:gd name="T37" fmla="*/ 21 h 993"/>
                <a:gd name="T38" fmla="*/ 7 w 258"/>
                <a:gd name="T39" fmla="*/ 55 h 993"/>
                <a:gd name="T40" fmla="*/ 32 w 258"/>
                <a:gd name="T41" fmla="*/ 80 h 993"/>
                <a:gd name="T42" fmla="*/ 224 w 258"/>
                <a:gd name="T43" fmla="*/ 177 h 993"/>
                <a:gd name="T44" fmla="*/ 251 w 258"/>
                <a:gd name="T45" fmla="*/ 160 h 993"/>
                <a:gd name="T46" fmla="*/ 258 w 258"/>
                <a:gd name="T47" fmla="*/ 136 h 993"/>
                <a:gd name="T48" fmla="*/ 254 w 258"/>
                <a:gd name="T49" fmla="*/ 96 h 993"/>
                <a:gd name="T50" fmla="*/ 213 w 258"/>
                <a:gd name="T51" fmla="*/ 113 h 993"/>
                <a:gd name="T52" fmla="*/ 118 w 258"/>
                <a:gd name="T53" fmla="*/ 122 h 993"/>
                <a:gd name="T54" fmla="*/ 78 w 258"/>
                <a:gd name="T55" fmla="*/ 347 h 993"/>
                <a:gd name="T56" fmla="*/ 113 w 258"/>
                <a:gd name="T57" fmla="*/ 274 h 993"/>
                <a:gd name="T58" fmla="*/ 113 w 258"/>
                <a:gd name="T59" fmla="*/ 205 h 993"/>
                <a:gd name="T60" fmla="*/ 87 w 258"/>
                <a:gd name="T61" fmla="*/ 214 h 993"/>
                <a:gd name="T62" fmla="*/ 74 w 258"/>
                <a:gd name="T63" fmla="*/ 242 h 993"/>
                <a:gd name="T64" fmla="*/ 85 w 258"/>
                <a:gd name="T65" fmla="*/ 275 h 993"/>
                <a:gd name="T66" fmla="*/ 178 w 258"/>
                <a:gd name="T67" fmla="*/ 454 h 993"/>
                <a:gd name="T68" fmla="*/ 212 w 258"/>
                <a:gd name="T69" fmla="*/ 445 h 993"/>
                <a:gd name="T70" fmla="*/ 219 w 258"/>
                <a:gd name="T71" fmla="*/ 418 h 993"/>
                <a:gd name="T72" fmla="*/ 199 w 258"/>
                <a:gd name="T73" fmla="*/ 400 h 993"/>
                <a:gd name="T74" fmla="*/ 233 w 258"/>
                <a:gd name="T75" fmla="*/ 375 h 993"/>
                <a:gd name="T76" fmla="*/ 251 w 258"/>
                <a:gd name="T77" fmla="*/ 400 h 993"/>
                <a:gd name="T78" fmla="*/ 258 w 258"/>
                <a:gd name="T79" fmla="*/ 441 h 993"/>
                <a:gd name="T80" fmla="*/ 241 w 258"/>
                <a:gd name="T81" fmla="*/ 479 h 993"/>
                <a:gd name="T82" fmla="*/ 209 w 258"/>
                <a:gd name="T83" fmla="*/ 501 h 993"/>
                <a:gd name="T84" fmla="*/ 165 w 258"/>
                <a:gd name="T85" fmla="*/ 508 h 993"/>
                <a:gd name="T86" fmla="*/ 123 w 258"/>
                <a:gd name="T87" fmla="*/ 501 h 993"/>
                <a:gd name="T88" fmla="*/ 89 w 258"/>
                <a:gd name="T89" fmla="*/ 479 h 993"/>
                <a:gd name="T90" fmla="*/ 74 w 258"/>
                <a:gd name="T91" fmla="*/ 441 h 993"/>
                <a:gd name="T92" fmla="*/ 82 w 258"/>
                <a:gd name="T93" fmla="*/ 399 h 993"/>
                <a:gd name="T94" fmla="*/ 111 w 258"/>
                <a:gd name="T95" fmla="*/ 372 h 993"/>
                <a:gd name="T96" fmla="*/ 150 w 258"/>
                <a:gd name="T97" fmla="*/ 361 h 993"/>
                <a:gd name="T98" fmla="*/ 136 w 258"/>
                <a:gd name="T99" fmla="*/ 411 h 993"/>
                <a:gd name="T100" fmla="*/ 111 w 258"/>
                <a:gd name="T101" fmla="*/ 424 h 993"/>
                <a:gd name="T102" fmla="*/ 122 w 258"/>
                <a:gd name="T103" fmla="*/ 449 h 993"/>
                <a:gd name="T104" fmla="*/ 254 w 258"/>
                <a:gd name="T105" fmla="*/ 664 h 993"/>
                <a:gd name="T106" fmla="*/ 115 w 258"/>
                <a:gd name="T107" fmla="*/ 587 h 993"/>
                <a:gd name="T108" fmla="*/ 112 w 258"/>
                <a:gd name="T109" fmla="*/ 521 h 993"/>
                <a:gd name="T110" fmla="*/ 84 w 258"/>
                <a:gd name="T111" fmla="*/ 532 h 993"/>
                <a:gd name="T112" fmla="*/ 74 w 258"/>
                <a:gd name="T113" fmla="*/ 562 h 993"/>
                <a:gd name="T114" fmla="*/ 88 w 258"/>
                <a:gd name="T115" fmla="*/ 595 h 993"/>
                <a:gd name="T116" fmla="*/ 56 w 258"/>
                <a:gd name="T117" fmla="*/ 685 h 993"/>
                <a:gd name="T118" fmla="*/ 254 w 258"/>
                <a:gd name="T119" fmla="*/ 945 h 993"/>
                <a:gd name="T120" fmla="*/ 5 w 258"/>
                <a:gd name="T121" fmla="*/ 906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srgbClr val="262673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224" y="1540"/>
              <a:ext cx="267" cy="188"/>
            </a:xfrm>
            <a:custGeom>
              <a:avLst/>
              <a:gdLst>
                <a:gd name="T0" fmla="*/ 106 w 249"/>
                <a:gd name="T1" fmla="*/ 103 h 176"/>
                <a:gd name="T2" fmla="*/ 104 w 249"/>
                <a:gd name="T3" fmla="*/ 94 h 176"/>
                <a:gd name="T4" fmla="*/ 104 w 249"/>
                <a:gd name="T5" fmla="*/ 89 h 176"/>
                <a:gd name="T6" fmla="*/ 103 w 249"/>
                <a:gd name="T7" fmla="*/ 85 h 176"/>
                <a:gd name="T8" fmla="*/ 100 w 249"/>
                <a:gd name="T9" fmla="*/ 80 h 176"/>
                <a:gd name="T10" fmla="*/ 98 w 249"/>
                <a:gd name="T11" fmla="*/ 76 h 176"/>
                <a:gd name="T12" fmla="*/ 94 w 249"/>
                <a:gd name="T13" fmla="*/ 72 h 176"/>
                <a:gd name="T14" fmla="*/ 89 w 249"/>
                <a:gd name="T15" fmla="*/ 68 h 176"/>
                <a:gd name="T16" fmla="*/ 84 w 249"/>
                <a:gd name="T17" fmla="*/ 66 h 176"/>
                <a:gd name="T18" fmla="*/ 79 w 249"/>
                <a:gd name="T19" fmla="*/ 65 h 176"/>
                <a:gd name="T20" fmla="*/ 73 w 249"/>
                <a:gd name="T21" fmla="*/ 65 h 176"/>
                <a:gd name="T22" fmla="*/ 66 w 249"/>
                <a:gd name="T23" fmla="*/ 65 h 176"/>
                <a:gd name="T24" fmla="*/ 62 w 249"/>
                <a:gd name="T25" fmla="*/ 68 h 176"/>
                <a:gd name="T26" fmla="*/ 58 w 249"/>
                <a:gd name="T27" fmla="*/ 69 h 176"/>
                <a:gd name="T28" fmla="*/ 54 w 249"/>
                <a:gd name="T29" fmla="*/ 73 h 176"/>
                <a:gd name="T30" fmla="*/ 51 w 249"/>
                <a:gd name="T31" fmla="*/ 78 h 176"/>
                <a:gd name="T32" fmla="*/ 48 w 249"/>
                <a:gd name="T33" fmla="*/ 82 h 176"/>
                <a:gd name="T34" fmla="*/ 47 w 249"/>
                <a:gd name="T35" fmla="*/ 86 h 176"/>
                <a:gd name="T36" fmla="*/ 45 w 249"/>
                <a:gd name="T37" fmla="*/ 92 h 176"/>
                <a:gd name="T38" fmla="*/ 44 w 249"/>
                <a:gd name="T39" fmla="*/ 96 h 176"/>
                <a:gd name="T40" fmla="*/ 44 w 249"/>
                <a:gd name="T41" fmla="*/ 114 h 176"/>
                <a:gd name="T42" fmla="*/ 0 w 249"/>
                <a:gd name="T43" fmla="*/ 83 h 176"/>
                <a:gd name="T44" fmla="*/ 0 w 249"/>
                <a:gd name="T45" fmla="*/ 70 h 176"/>
                <a:gd name="T46" fmla="*/ 3 w 249"/>
                <a:gd name="T47" fmla="*/ 59 h 176"/>
                <a:gd name="T48" fmla="*/ 6 w 249"/>
                <a:gd name="T49" fmla="*/ 48 h 176"/>
                <a:gd name="T50" fmla="*/ 10 w 249"/>
                <a:gd name="T51" fmla="*/ 37 h 176"/>
                <a:gd name="T52" fmla="*/ 14 w 249"/>
                <a:gd name="T53" fmla="*/ 27 h 176"/>
                <a:gd name="T54" fmla="*/ 21 w 249"/>
                <a:gd name="T55" fmla="*/ 20 h 176"/>
                <a:gd name="T56" fmla="*/ 30 w 249"/>
                <a:gd name="T57" fmla="*/ 13 h 176"/>
                <a:gd name="T58" fmla="*/ 40 w 249"/>
                <a:gd name="T59" fmla="*/ 7 h 176"/>
                <a:gd name="T60" fmla="*/ 49 w 249"/>
                <a:gd name="T61" fmla="*/ 3 h 176"/>
                <a:gd name="T62" fmla="*/ 62 w 249"/>
                <a:gd name="T63" fmla="*/ 0 h 176"/>
                <a:gd name="T64" fmla="*/ 76 w 249"/>
                <a:gd name="T65" fmla="*/ 0 h 176"/>
                <a:gd name="T66" fmla="*/ 90 w 249"/>
                <a:gd name="T67" fmla="*/ 2 h 176"/>
                <a:gd name="T68" fmla="*/ 103 w 249"/>
                <a:gd name="T69" fmla="*/ 6 h 176"/>
                <a:gd name="T70" fmla="*/ 114 w 249"/>
                <a:gd name="T71" fmla="*/ 12 h 176"/>
                <a:gd name="T72" fmla="*/ 124 w 249"/>
                <a:gd name="T73" fmla="*/ 19 h 176"/>
                <a:gd name="T74" fmla="*/ 131 w 249"/>
                <a:gd name="T75" fmla="*/ 27 h 176"/>
                <a:gd name="T76" fmla="*/ 138 w 249"/>
                <a:gd name="T77" fmla="*/ 37 h 176"/>
                <a:gd name="T78" fmla="*/ 142 w 249"/>
                <a:gd name="T79" fmla="*/ 48 h 176"/>
                <a:gd name="T80" fmla="*/ 146 w 249"/>
                <a:gd name="T81" fmla="*/ 59 h 176"/>
                <a:gd name="T82" fmla="*/ 148 w 249"/>
                <a:gd name="T83" fmla="*/ 72 h 176"/>
                <a:gd name="T84" fmla="*/ 149 w 249"/>
                <a:gd name="T85" fmla="*/ 86 h 176"/>
                <a:gd name="T86" fmla="*/ 149 w 249"/>
                <a:gd name="T87" fmla="*/ 96 h 176"/>
                <a:gd name="T88" fmla="*/ 149 w 249"/>
                <a:gd name="T89" fmla="*/ 106 h 176"/>
                <a:gd name="T90" fmla="*/ 148 w 249"/>
                <a:gd name="T91" fmla="*/ 114 h 176"/>
                <a:gd name="T92" fmla="*/ 44 w 249"/>
                <a:gd name="T93" fmla="*/ 114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5300" y="1252"/>
              <a:ext cx="195" cy="168"/>
            </a:xfrm>
            <a:custGeom>
              <a:avLst/>
              <a:gdLst>
                <a:gd name="T0" fmla="*/ 77 w 184"/>
                <a:gd name="T1" fmla="*/ 156 h 156"/>
                <a:gd name="T2" fmla="*/ 59 w 184"/>
                <a:gd name="T3" fmla="*/ 152 h 156"/>
                <a:gd name="T4" fmla="*/ 44 w 184"/>
                <a:gd name="T5" fmla="*/ 148 h 156"/>
                <a:gd name="T6" fmla="*/ 29 w 184"/>
                <a:gd name="T7" fmla="*/ 139 h 156"/>
                <a:gd name="T8" fmla="*/ 18 w 184"/>
                <a:gd name="T9" fmla="*/ 129 h 156"/>
                <a:gd name="T10" fmla="*/ 8 w 184"/>
                <a:gd name="T11" fmla="*/ 115 h 156"/>
                <a:gd name="T12" fmla="*/ 3 w 184"/>
                <a:gd name="T13" fmla="*/ 101 h 156"/>
                <a:gd name="T14" fmla="*/ 0 w 184"/>
                <a:gd name="T15" fmla="*/ 83 h 156"/>
                <a:gd name="T16" fmla="*/ 1 w 184"/>
                <a:gd name="T17" fmla="*/ 65 h 156"/>
                <a:gd name="T18" fmla="*/ 6 w 184"/>
                <a:gd name="T19" fmla="*/ 48 h 156"/>
                <a:gd name="T20" fmla="*/ 13 w 184"/>
                <a:gd name="T21" fmla="*/ 34 h 156"/>
                <a:gd name="T22" fmla="*/ 22 w 184"/>
                <a:gd name="T23" fmla="*/ 23 h 156"/>
                <a:gd name="T24" fmla="*/ 37 w 184"/>
                <a:gd name="T25" fmla="*/ 13 h 156"/>
                <a:gd name="T26" fmla="*/ 51 w 184"/>
                <a:gd name="T27" fmla="*/ 7 h 156"/>
                <a:gd name="T28" fmla="*/ 67 w 184"/>
                <a:gd name="T29" fmla="*/ 3 h 156"/>
                <a:gd name="T30" fmla="*/ 86 w 184"/>
                <a:gd name="T31" fmla="*/ 0 h 156"/>
                <a:gd name="T32" fmla="*/ 107 w 184"/>
                <a:gd name="T33" fmla="*/ 2 h 156"/>
                <a:gd name="T34" fmla="*/ 125 w 184"/>
                <a:gd name="T35" fmla="*/ 4 h 156"/>
                <a:gd name="T36" fmla="*/ 140 w 184"/>
                <a:gd name="T37" fmla="*/ 10 h 156"/>
                <a:gd name="T38" fmla="*/ 154 w 184"/>
                <a:gd name="T39" fmla="*/ 17 h 156"/>
                <a:gd name="T40" fmla="*/ 166 w 184"/>
                <a:gd name="T41" fmla="*/ 27 h 156"/>
                <a:gd name="T42" fmla="*/ 175 w 184"/>
                <a:gd name="T43" fmla="*/ 41 h 156"/>
                <a:gd name="T44" fmla="*/ 181 w 184"/>
                <a:gd name="T45" fmla="*/ 55 h 156"/>
                <a:gd name="T46" fmla="*/ 184 w 184"/>
                <a:gd name="T47" fmla="*/ 73 h 156"/>
                <a:gd name="T48" fmla="*/ 182 w 184"/>
                <a:gd name="T49" fmla="*/ 93 h 156"/>
                <a:gd name="T50" fmla="*/ 178 w 184"/>
                <a:gd name="T51" fmla="*/ 110 h 156"/>
                <a:gd name="T52" fmla="*/ 171 w 184"/>
                <a:gd name="T53" fmla="*/ 124 h 156"/>
                <a:gd name="T54" fmla="*/ 161 w 184"/>
                <a:gd name="T55" fmla="*/ 135 h 156"/>
                <a:gd name="T56" fmla="*/ 147 w 184"/>
                <a:gd name="T57" fmla="*/ 143 h 156"/>
                <a:gd name="T58" fmla="*/ 133 w 184"/>
                <a:gd name="T59" fmla="*/ 150 h 156"/>
                <a:gd name="T60" fmla="*/ 115 w 184"/>
                <a:gd name="T61" fmla="*/ 155 h 156"/>
                <a:gd name="T62" fmla="*/ 97 w 184"/>
                <a:gd name="T63" fmla="*/ 156 h 156"/>
                <a:gd name="T64" fmla="*/ 107 w 184"/>
                <a:gd name="T65" fmla="*/ 98 h 156"/>
                <a:gd name="T66" fmla="*/ 119 w 184"/>
                <a:gd name="T67" fmla="*/ 97 h 156"/>
                <a:gd name="T68" fmla="*/ 129 w 184"/>
                <a:gd name="T69" fmla="*/ 96 h 156"/>
                <a:gd name="T70" fmla="*/ 136 w 184"/>
                <a:gd name="T71" fmla="*/ 93 h 156"/>
                <a:gd name="T72" fmla="*/ 146 w 184"/>
                <a:gd name="T73" fmla="*/ 87 h 156"/>
                <a:gd name="T74" fmla="*/ 149 w 184"/>
                <a:gd name="T75" fmla="*/ 79 h 156"/>
                <a:gd name="T76" fmla="*/ 146 w 184"/>
                <a:gd name="T77" fmla="*/ 69 h 156"/>
                <a:gd name="T78" fmla="*/ 136 w 184"/>
                <a:gd name="T79" fmla="*/ 63 h 156"/>
                <a:gd name="T80" fmla="*/ 129 w 184"/>
                <a:gd name="T81" fmla="*/ 61 h 156"/>
                <a:gd name="T82" fmla="*/ 119 w 184"/>
                <a:gd name="T83" fmla="*/ 59 h 156"/>
                <a:gd name="T84" fmla="*/ 107 w 184"/>
                <a:gd name="T85" fmla="*/ 59 h 156"/>
                <a:gd name="T86" fmla="*/ 77 w 184"/>
                <a:gd name="T87" fmla="*/ 59 h 156"/>
                <a:gd name="T88" fmla="*/ 60 w 184"/>
                <a:gd name="T89" fmla="*/ 59 h 156"/>
                <a:gd name="T90" fmla="*/ 52 w 184"/>
                <a:gd name="T91" fmla="*/ 62 h 156"/>
                <a:gd name="T92" fmla="*/ 42 w 184"/>
                <a:gd name="T93" fmla="*/ 65 h 156"/>
                <a:gd name="T94" fmla="*/ 37 w 184"/>
                <a:gd name="T95" fmla="*/ 73 h 156"/>
                <a:gd name="T96" fmla="*/ 37 w 184"/>
                <a:gd name="T97" fmla="*/ 83 h 156"/>
                <a:gd name="T98" fmla="*/ 42 w 184"/>
                <a:gd name="T99" fmla="*/ 91 h 156"/>
                <a:gd name="T100" fmla="*/ 52 w 184"/>
                <a:gd name="T101" fmla="*/ 96 h 156"/>
                <a:gd name="T102" fmla="*/ 60 w 184"/>
                <a:gd name="T103" fmla="*/ 97 h 156"/>
                <a:gd name="T104" fmla="*/ 77 w 184"/>
                <a:gd name="T105" fmla="*/ 98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 bwMode="auto">
          <a:xfrm rot="10800000">
            <a:off x="-152400" y="2667000"/>
            <a:ext cx="8991600" cy="1588"/>
          </a:xfrm>
          <a:prstGeom prst="line">
            <a:avLst/>
          </a:prstGeom>
          <a:ln w="15875"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62D686-2324-465C-A2C2-92A74F4593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071A5D-12C4-459F-A8CD-0ED476FB82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86066D-2591-4B3B-8AFD-2D2C9858A0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670C58-2974-44F5-AABF-85DBEEDF90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 descr="motor_pumps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580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24583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4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6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2" name="Rounded Rectangle 11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9199" y="5334000"/>
              <a:ext cx="805040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Motorized Metering Pumps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94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6600070.JPG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029200"/>
            <a:chExt cx="9677400" cy="838200"/>
          </a:xfrm>
          <a:effectLst/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029200"/>
              <a:ext cx="8686800" cy="8382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105401"/>
              <a:ext cx="9229200" cy="70532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400" dirty="0" smtClean="0">
                  <a:ln w="18415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Custom 5 Pump Skid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919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oMix_Compac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250" y="914400"/>
            <a:ext cx="4171950" cy="5562600"/>
          </a:xfrm>
          <a:prstGeom prst="rect">
            <a:avLst/>
          </a:prstGeom>
        </p:spPr>
      </p:pic>
      <p:pic>
        <p:nvPicPr>
          <p:cNvPr id="4" name="Picture 3" descr="ProMix_C_B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600" y="381000"/>
            <a:ext cx="3048000" cy="609600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32054" y="5334000"/>
              <a:ext cx="8634094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ProMix™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- C 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 rot="20891448">
            <a:off x="374855" y="276458"/>
            <a:ext cx="1922658" cy="830997"/>
          </a:xfrm>
          <a:prstGeom prst="rect">
            <a:avLst/>
          </a:prstGeom>
          <a:noFill/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07950" dir="2700000" algn="tl" rotWithShape="0">
                    <a:srgbClr val="000000">
                      <a:alpha val="86000"/>
                    </a:srgbClr>
                  </a:outerShdw>
                </a:effectLst>
                <a:latin typeface="Helvetica"/>
                <a:cs typeface="Helvetica"/>
              </a:rPr>
              <a:t>NEW!</a:t>
            </a:r>
            <a:endParaRPr lang="en-US" sz="48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107950" dir="2700000" algn="tl" rotWithShape="0">
                  <a:srgbClr val="000000">
                    <a:alpha val="86000"/>
                  </a:srgbClr>
                </a:outerShdw>
              </a:effectLst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690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ot_Bleach_Skid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0"/>
            <a:ext cx="6096000" cy="6697729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3048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5907" y="5334000"/>
              <a:ext cx="18466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5907" y="5943600"/>
            <a:ext cx="76097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dirty="0" smtClean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rPr>
              <a:t>Dosing Skid in Enclosure</a:t>
            </a:r>
            <a:endParaRPr lang="en-US" sz="4800" dirty="0">
              <a:ln w="18415" cmpd="sng">
                <a:solidFill>
                  <a:srgbClr val="091D62"/>
                </a:solidFill>
                <a:prstDash val="solid"/>
              </a:ln>
              <a:solidFill>
                <a:srgbClr val="091D62"/>
              </a:solidFill>
              <a:effectLst>
                <a:outerShdw blurRad="127000" dir="3600000" algn="tl" rotWithShape="0">
                  <a:schemeClr val="bg1">
                    <a:alpha val="95000"/>
                  </a:schemeClr>
                </a:outerShdw>
              </a:effectLst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5217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OLYREX.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8949" y="220980"/>
            <a:ext cx="7015451" cy="6103620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484" y="5334000"/>
              <a:ext cx="7576123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PolyRex Dry 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753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163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725805"/>
            <a:ext cx="6918833" cy="5446395"/>
          </a:xfrm>
          <a:prstGeom prst="rect">
            <a:avLst/>
          </a:prstGeom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5907" y="5334000"/>
              <a:ext cx="6752870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err="1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Multiscrew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 Dry Feeder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122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9155" name="Rectangle 3" descr="NA_SS1_skid"/>
          <p:cNvSpPr>
            <a:spLocks noGrp="1" noChangeAspect="1"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49158" name="Freeform 5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59" name="Freeform 6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60" name="Freeform 7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61" name="Freeform 8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1" name="Rounded Rectangle 10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890" y="5334000"/>
              <a:ext cx="6240110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Engineered Systems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683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oMix_X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5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832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200" y="0"/>
            <a:ext cx="4876800" cy="685800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32054" y="5334000"/>
              <a:ext cx="870232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ProMix™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- M 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313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07600090.JP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772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-228600" y="5943600"/>
            <a:ext cx="10058400" cy="914400"/>
            <a:chOff x="-228600" y="4953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4953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9600" y="5064204"/>
              <a:ext cx="922920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6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Multiple Chemical 2 Pump Dosing Skid</a:t>
              </a:r>
            </a:p>
          </p:txBody>
        </p:sp>
      </p:grp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0249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ltaRight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935"/>
            <a:ext cx="9198063" cy="6902225"/>
          </a:xfrm>
          <a:prstGeom prst="rect">
            <a:avLst/>
          </a:prstGeom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32776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7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8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9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-228600" y="5562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7434" y="5334000"/>
              <a:ext cx="675056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Delta</a:t>
              </a:r>
              <a:r>
                <a:rPr lang="en-US" sz="4800" baseline="30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®</a:t>
              </a:r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 with optoDrive</a:t>
              </a:r>
              <a:r>
                <a:rPr lang="en-US" sz="4800" baseline="30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®</a:t>
              </a:r>
              <a:endParaRPr lang="en-US" sz="4800" baseline="30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190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699" name="Rectangle 3" descr="AutoDegass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9700" name="Group 9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29704" name="Freeform 10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Freeform 11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6" name="Freeform 12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7" name="Freeform 13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86868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36045" y="5334000"/>
              <a:ext cx="7269209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Auto-degassing for bleach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9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G_533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218" y="175"/>
            <a:chExt cx="277" cy="1553"/>
          </a:xfrm>
        </p:grpSpPr>
        <p:sp>
          <p:nvSpPr>
            <p:cNvPr id="43014" name="Freeform 5"/>
            <p:cNvSpPr>
              <a:spLocks/>
            </p:cNvSpPr>
            <p:nvPr/>
          </p:nvSpPr>
          <p:spPr bwMode="auto">
            <a:xfrm>
              <a:off x="5300" y="1417"/>
              <a:ext cx="191" cy="116"/>
            </a:xfrm>
            <a:custGeom>
              <a:avLst/>
              <a:gdLst>
                <a:gd name="T0" fmla="*/ 191 w 180"/>
                <a:gd name="T1" fmla="*/ 116 h 110"/>
                <a:gd name="T2" fmla="*/ 70 w 180"/>
                <a:gd name="T3" fmla="*/ 57 h 110"/>
                <a:gd name="T4" fmla="*/ 67 w 180"/>
                <a:gd name="T5" fmla="*/ 54 h 110"/>
                <a:gd name="T6" fmla="*/ 64 w 180"/>
                <a:gd name="T7" fmla="*/ 52 h 110"/>
                <a:gd name="T8" fmla="*/ 62 w 180"/>
                <a:gd name="T9" fmla="*/ 50 h 110"/>
                <a:gd name="T10" fmla="*/ 59 w 180"/>
                <a:gd name="T11" fmla="*/ 44 h 110"/>
                <a:gd name="T12" fmla="*/ 58 w 180"/>
                <a:gd name="T13" fmla="*/ 42 h 110"/>
                <a:gd name="T14" fmla="*/ 56 w 180"/>
                <a:gd name="T15" fmla="*/ 37 h 110"/>
                <a:gd name="T16" fmla="*/ 56 w 180"/>
                <a:gd name="T17" fmla="*/ 32 h 110"/>
                <a:gd name="T18" fmla="*/ 55 w 180"/>
                <a:gd name="T19" fmla="*/ 24 h 110"/>
                <a:gd name="T20" fmla="*/ 55 w 180"/>
                <a:gd name="T21" fmla="*/ 21 h 110"/>
                <a:gd name="T22" fmla="*/ 56 w 180"/>
                <a:gd name="T23" fmla="*/ 18 h 110"/>
                <a:gd name="T24" fmla="*/ 56 w 180"/>
                <a:gd name="T25" fmla="*/ 12 h 110"/>
                <a:gd name="T26" fmla="*/ 58 w 180"/>
                <a:gd name="T27" fmla="*/ 6 h 110"/>
                <a:gd name="T28" fmla="*/ 62 w 180"/>
                <a:gd name="T29" fmla="*/ 0 h 110"/>
                <a:gd name="T30" fmla="*/ 0 w 180"/>
                <a:gd name="T31" fmla="*/ 3 h 110"/>
                <a:gd name="T32" fmla="*/ 0 w 180"/>
                <a:gd name="T33" fmla="*/ 6 h 110"/>
                <a:gd name="T34" fmla="*/ 1 w 180"/>
                <a:gd name="T35" fmla="*/ 11 h 110"/>
                <a:gd name="T36" fmla="*/ 1 w 180"/>
                <a:gd name="T37" fmla="*/ 15 h 110"/>
                <a:gd name="T38" fmla="*/ 3 w 180"/>
                <a:gd name="T39" fmla="*/ 19 h 110"/>
                <a:gd name="T40" fmla="*/ 3 w 180"/>
                <a:gd name="T41" fmla="*/ 24 h 110"/>
                <a:gd name="T42" fmla="*/ 4 w 180"/>
                <a:gd name="T43" fmla="*/ 28 h 110"/>
                <a:gd name="T44" fmla="*/ 7 w 180"/>
                <a:gd name="T45" fmla="*/ 33 h 110"/>
                <a:gd name="T46" fmla="*/ 8 w 180"/>
                <a:gd name="T47" fmla="*/ 36 h 110"/>
                <a:gd name="T48" fmla="*/ 11 w 180"/>
                <a:gd name="T49" fmla="*/ 40 h 110"/>
                <a:gd name="T50" fmla="*/ 14 w 180"/>
                <a:gd name="T51" fmla="*/ 43 h 110"/>
                <a:gd name="T52" fmla="*/ 16 w 180"/>
                <a:gd name="T53" fmla="*/ 46 h 110"/>
                <a:gd name="T54" fmla="*/ 19 w 180"/>
                <a:gd name="T55" fmla="*/ 50 h 110"/>
                <a:gd name="T56" fmla="*/ 22 w 180"/>
                <a:gd name="T57" fmla="*/ 52 h 110"/>
                <a:gd name="T58" fmla="*/ 27 w 180"/>
                <a:gd name="T59" fmla="*/ 55 h 110"/>
                <a:gd name="T60" fmla="*/ 31 w 180"/>
                <a:gd name="T61" fmla="*/ 57 h 110"/>
                <a:gd name="T62" fmla="*/ 33 w 180"/>
                <a:gd name="T63" fmla="*/ 58 h 110"/>
                <a:gd name="T64" fmla="*/ 4 w 180"/>
                <a:gd name="T65" fmla="*/ 116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5" name="Freeform 6"/>
            <p:cNvSpPr>
              <a:spLocks noEditPoints="1"/>
            </p:cNvSpPr>
            <p:nvPr/>
          </p:nvSpPr>
          <p:spPr bwMode="auto">
            <a:xfrm>
              <a:off x="5218" y="175"/>
              <a:ext cx="277" cy="1064"/>
            </a:xfrm>
            <a:custGeom>
              <a:avLst/>
              <a:gdLst>
                <a:gd name="T0" fmla="*/ 35 w 258"/>
                <a:gd name="T1" fmla="*/ 34 h 993"/>
                <a:gd name="T2" fmla="*/ 19 w 258"/>
                <a:gd name="T3" fmla="*/ 45 h 993"/>
                <a:gd name="T4" fmla="*/ 41 w 258"/>
                <a:gd name="T5" fmla="*/ 26 h 993"/>
                <a:gd name="T6" fmla="*/ 53 w 258"/>
                <a:gd name="T7" fmla="*/ 59 h 993"/>
                <a:gd name="T8" fmla="*/ 31 w 258"/>
                <a:gd name="T9" fmla="*/ 95 h 993"/>
                <a:gd name="T10" fmla="*/ 2 w 258"/>
                <a:gd name="T11" fmla="*/ 68 h 993"/>
                <a:gd name="T12" fmla="*/ 0 w 258"/>
                <a:gd name="T13" fmla="*/ 44 h 993"/>
                <a:gd name="T14" fmla="*/ 12 w 258"/>
                <a:gd name="T15" fmla="*/ 17 h 993"/>
                <a:gd name="T16" fmla="*/ 41 w 258"/>
                <a:gd name="T17" fmla="*/ 0 h 993"/>
                <a:gd name="T18" fmla="*/ 65 w 258"/>
                <a:gd name="T19" fmla="*/ 3 h 993"/>
                <a:gd name="T20" fmla="*/ 93 w 258"/>
                <a:gd name="T21" fmla="*/ 30 h 993"/>
                <a:gd name="T22" fmla="*/ 98 w 258"/>
                <a:gd name="T23" fmla="*/ 53 h 993"/>
                <a:gd name="T24" fmla="*/ 86 w 258"/>
                <a:gd name="T25" fmla="*/ 81 h 993"/>
                <a:gd name="T26" fmla="*/ 56 w 258"/>
                <a:gd name="T27" fmla="*/ 96 h 993"/>
                <a:gd name="T28" fmla="*/ 64 w 258"/>
                <a:gd name="T29" fmla="*/ 86 h 993"/>
                <a:gd name="T30" fmla="*/ 90 w 258"/>
                <a:gd name="T31" fmla="*/ 58 h 993"/>
                <a:gd name="T32" fmla="*/ 78 w 258"/>
                <a:gd name="T33" fmla="*/ 19 h 993"/>
                <a:gd name="T34" fmla="*/ 48 w 258"/>
                <a:gd name="T35" fmla="*/ 10 h 993"/>
                <a:gd name="T36" fmla="*/ 16 w 258"/>
                <a:gd name="T37" fmla="*/ 23 h 993"/>
                <a:gd name="T38" fmla="*/ 8 w 258"/>
                <a:gd name="T39" fmla="*/ 59 h 993"/>
                <a:gd name="T40" fmla="*/ 34 w 258"/>
                <a:gd name="T41" fmla="*/ 86 h 993"/>
                <a:gd name="T42" fmla="*/ 240 w 258"/>
                <a:gd name="T43" fmla="*/ 190 h 993"/>
                <a:gd name="T44" fmla="*/ 269 w 258"/>
                <a:gd name="T45" fmla="*/ 171 h 993"/>
                <a:gd name="T46" fmla="*/ 277 w 258"/>
                <a:gd name="T47" fmla="*/ 146 h 993"/>
                <a:gd name="T48" fmla="*/ 273 w 258"/>
                <a:gd name="T49" fmla="*/ 103 h 993"/>
                <a:gd name="T50" fmla="*/ 229 w 258"/>
                <a:gd name="T51" fmla="*/ 121 h 993"/>
                <a:gd name="T52" fmla="*/ 127 w 258"/>
                <a:gd name="T53" fmla="*/ 131 h 993"/>
                <a:gd name="T54" fmla="*/ 84 w 258"/>
                <a:gd name="T55" fmla="*/ 372 h 993"/>
                <a:gd name="T56" fmla="*/ 121 w 258"/>
                <a:gd name="T57" fmla="*/ 294 h 993"/>
                <a:gd name="T58" fmla="*/ 121 w 258"/>
                <a:gd name="T59" fmla="*/ 220 h 993"/>
                <a:gd name="T60" fmla="*/ 93 w 258"/>
                <a:gd name="T61" fmla="*/ 229 h 993"/>
                <a:gd name="T62" fmla="*/ 79 w 258"/>
                <a:gd name="T63" fmla="*/ 259 h 993"/>
                <a:gd name="T64" fmla="*/ 91 w 258"/>
                <a:gd name="T65" fmla="*/ 295 h 993"/>
                <a:gd name="T66" fmla="*/ 191 w 258"/>
                <a:gd name="T67" fmla="*/ 486 h 993"/>
                <a:gd name="T68" fmla="*/ 228 w 258"/>
                <a:gd name="T69" fmla="*/ 477 h 993"/>
                <a:gd name="T70" fmla="*/ 235 w 258"/>
                <a:gd name="T71" fmla="*/ 448 h 993"/>
                <a:gd name="T72" fmla="*/ 214 w 258"/>
                <a:gd name="T73" fmla="*/ 429 h 993"/>
                <a:gd name="T74" fmla="*/ 250 w 258"/>
                <a:gd name="T75" fmla="*/ 402 h 993"/>
                <a:gd name="T76" fmla="*/ 269 w 258"/>
                <a:gd name="T77" fmla="*/ 429 h 993"/>
                <a:gd name="T78" fmla="*/ 277 w 258"/>
                <a:gd name="T79" fmla="*/ 473 h 993"/>
                <a:gd name="T80" fmla="*/ 259 w 258"/>
                <a:gd name="T81" fmla="*/ 513 h 993"/>
                <a:gd name="T82" fmla="*/ 224 w 258"/>
                <a:gd name="T83" fmla="*/ 537 h 993"/>
                <a:gd name="T84" fmla="*/ 177 w 258"/>
                <a:gd name="T85" fmla="*/ 544 h 993"/>
                <a:gd name="T86" fmla="*/ 132 w 258"/>
                <a:gd name="T87" fmla="*/ 537 h 993"/>
                <a:gd name="T88" fmla="*/ 96 w 258"/>
                <a:gd name="T89" fmla="*/ 513 h 993"/>
                <a:gd name="T90" fmla="*/ 79 w 258"/>
                <a:gd name="T91" fmla="*/ 473 h 993"/>
                <a:gd name="T92" fmla="*/ 88 w 258"/>
                <a:gd name="T93" fmla="*/ 428 h 993"/>
                <a:gd name="T94" fmla="*/ 119 w 258"/>
                <a:gd name="T95" fmla="*/ 399 h 993"/>
                <a:gd name="T96" fmla="*/ 161 w 258"/>
                <a:gd name="T97" fmla="*/ 387 h 993"/>
                <a:gd name="T98" fmla="*/ 146 w 258"/>
                <a:gd name="T99" fmla="*/ 440 h 993"/>
                <a:gd name="T100" fmla="*/ 119 w 258"/>
                <a:gd name="T101" fmla="*/ 454 h 993"/>
                <a:gd name="T102" fmla="*/ 131 w 258"/>
                <a:gd name="T103" fmla="*/ 481 h 993"/>
                <a:gd name="T104" fmla="*/ 273 w 258"/>
                <a:gd name="T105" fmla="*/ 711 h 993"/>
                <a:gd name="T106" fmla="*/ 123 w 258"/>
                <a:gd name="T107" fmla="*/ 629 h 993"/>
                <a:gd name="T108" fmla="*/ 120 w 258"/>
                <a:gd name="T109" fmla="*/ 558 h 993"/>
                <a:gd name="T110" fmla="*/ 90 w 258"/>
                <a:gd name="T111" fmla="*/ 570 h 993"/>
                <a:gd name="T112" fmla="*/ 79 w 258"/>
                <a:gd name="T113" fmla="*/ 602 h 993"/>
                <a:gd name="T114" fmla="*/ 94 w 258"/>
                <a:gd name="T115" fmla="*/ 638 h 993"/>
                <a:gd name="T116" fmla="*/ 60 w 258"/>
                <a:gd name="T117" fmla="*/ 734 h 993"/>
                <a:gd name="T118" fmla="*/ 273 w 258"/>
                <a:gd name="T119" fmla="*/ 1013 h 993"/>
                <a:gd name="T120" fmla="*/ 5 w 258"/>
                <a:gd name="T121" fmla="*/ 971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6" name="Freeform 7"/>
            <p:cNvSpPr>
              <a:spLocks/>
            </p:cNvSpPr>
            <p:nvPr/>
          </p:nvSpPr>
          <p:spPr bwMode="auto">
            <a:xfrm>
              <a:off x="5224" y="1539"/>
              <a:ext cx="267" cy="189"/>
            </a:xfrm>
            <a:custGeom>
              <a:avLst/>
              <a:gdLst>
                <a:gd name="T0" fmla="*/ 114 w 249"/>
                <a:gd name="T1" fmla="*/ 111 h 176"/>
                <a:gd name="T2" fmla="*/ 112 w 249"/>
                <a:gd name="T3" fmla="*/ 101 h 176"/>
                <a:gd name="T4" fmla="*/ 112 w 249"/>
                <a:gd name="T5" fmla="*/ 96 h 176"/>
                <a:gd name="T6" fmla="*/ 110 w 249"/>
                <a:gd name="T7" fmla="*/ 91 h 176"/>
                <a:gd name="T8" fmla="*/ 107 w 249"/>
                <a:gd name="T9" fmla="*/ 86 h 176"/>
                <a:gd name="T10" fmla="*/ 105 w 249"/>
                <a:gd name="T11" fmla="*/ 82 h 176"/>
                <a:gd name="T12" fmla="*/ 101 w 249"/>
                <a:gd name="T13" fmla="*/ 77 h 176"/>
                <a:gd name="T14" fmla="*/ 95 w 249"/>
                <a:gd name="T15" fmla="*/ 73 h 176"/>
                <a:gd name="T16" fmla="*/ 90 w 249"/>
                <a:gd name="T17" fmla="*/ 71 h 176"/>
                <a:gd name="T18" fmla="*/ 85 w 249"/>
                <a:gd name="T19" fmla="*/ 70 h 176"/>
                <a:gd name="T20" fmla="*/ 78 w 249"/>
                <a:gd name="T21" fmla="*/ 70 h 176"/>
                <a:gd name="T22" fmla="*/ 71 w 249"/>
                <a:gd name="T23" fmla="*/ 70 h 176"/>
                <a:gd name="T24" fmla="*/ 66 w 249"/>
                <a:gd name="T25" fmla="*/ 73 h 176"/>
                <a:gd name="T26" fmla="*/ 62 w 249"/>
                <a:gd name="T27" fmla="*/ 74 h 176"/>
                <a:gd name="T28" fmla="*/ 58 w 249"/>
                <a:gd name="T29" fmla="*/ 78 h 176"/>
                <a:gd name="T30" fmla="*/ 55 w 249"/>
                <a:gd name="T31" fmla="*/ 84 h 176"/>
                <a:gd name="T32" fmla="*/ 51 w 249"/>
                <a:gd name="T33" fmla="*/ 88 h 176"/>
                <a:gd name="T34" fmla="*/ 50 w 249"/>
                <a:gd name="T35" fmla="*/ 92 h 176"/>
                <a:gd name="T36" fmla="*/ 48 w 249"/>
                <a:gd name="T37" fmla="*/ 99 h 176"/>
                <a:gd name="T38" fmla="*/ 47 w 249"/>
                <a:gd name="T39" fmla="*/ 103 h 176"/>
                <a:gd name="T40" fmla="*/ 47 w 249"/>
                <a:gd name="T41" fmla="*/ 122 h 176"/>
                <a:gd name="T42" fmla="*/ 0 w 249"/>
                <a:gd name="T43" fmla="*/ 89 h 176"/>
                <a:gd name="T44" fmla="*/ 0 w 249"/>
                <a:gd name="T45" fmla="*/ 75 h 176"/>
                <a:gd name="T46" fmla="*/ 3 w 249"/>
                <a:gd name="T47" fmla="*/ 63 h 176"/>
                <a:gd name="T48" fmla="*/ 6 w 249"/>
                <a:gd name="T49" fmla="*/ 52 h 176"/>
                <a:gd name="T50" fmla="*/ 11 w 249"/>
                <a:gd name="T51" fmla="*/ 40 h 176"/>
                <a:gd name="T52" fmla="*/ 15 w 249"/>
                <a:gd name="T53" fmla="*/ 29 h 176"/>
                <a:gd name="T54" fmla="*/ 23 w 249"/>
                <a:gd name="T55" fmla="*/ 21 h 176"/>
                <a:gd name="T56" fmla="*/ 32 w 249"/>
                <a:gd name="T57" fmla="*/ 14 h 176"/>
                <a:gd name="T58" fmla="*/ 43 w 249"/>
                <a:gd name="T59" fmla="*/ 8 h 176"/>
                <a:gd name="T60" fmla="*/ 53 w 249"/>
                <a:gd name="T61" fmla="*/ 3 h 176"/>
                <a:gd name="T62" fmla="*/ 66 w 249"/>
                <a:gd name="T63" fmla="*/ 0 h 176"/>
                <a:gd name="T64" fmla="*/ 81 w 249"/>
                <a:gd name="T65" fmla="*/ 0 h 176"/>
                <a:gd name="T66" fmla="*/ 97 w 249"/>
                <a:gd name="T67" fmla="*/ 2 h 176"/>
                <a:gd name="T68" fmla="*/ 110 w 249"/>
                <a:gd name="T69" fmla="*/ 6 h 176"/>
                <a:gd name="T70" fmla="*/ 122 w 249"/>
                <a:gd name="T71" fmla="*/ 13 h 176"/>
                <a:gd name="T72" fmla="*/ 133 w 249"/>
                <a:gd name="T73" fmla="*/ 20 h 176"/>
                <a:gd name="T74" fmla="*/ 140 w 249"/>
                <a:gd name="T75" fmla="*/ 29 h 176"/>
                <a:gd name="T76" fmla="*/ 148 w 249"/>
                <a:gd name="T77" fmla="*/ 40 h 176"/>
                <a:gd name="T78" fmla="*/ 152 w 249"/>
                <a:gd name="T79" fmla="*/ 52 h 176"/>
                <a:gd name="T80" fmla="*/ 157 w 249"/>
                <a:gd name="T81" fmla="*/ 63 h 176"/>
                <a:gd name="T82" fmla="*/ 159 w 249"/>
                <a:gd name="T83" fmla="*/ 77 h 176"/>
                <a:gd name="T84" fmla="*/ 160 w 249"/>
                <a:gd name="T85" fmla="*/ 92 h 176"/>
                <a:gd name="T86" fmla="*/ 160 w 249"/>
                <a:gd name="T87" fmla="*/ 103 h 176"/>
                <a:gd name="T88" fmla="*/ 160 w 249"/>
                <a:gd name="T89" fmla="*/ 114 h 176"/>
                <a:gd name="T90" fmla="*/ 159 w 249"/>
                <a:gd name="T91" fmla="*/ 122 h 176"/>
                <a:gd name="T92" fmla="*/ 47 w 249"/>
                <a:gd name="T93" fmla="*/ 122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7" name="Freeform 8"/>
            <p:cNvSpPr>
              <a:spLocks noEditPoints="1"/>
            </p:cNvSpPr>
            <p:nvPr/>
          </p:nvSpPr>
          <p:spPr bwMode="auto">
            <a:xfrm>
              <a:off x="5300" y="1252"/>
              <a:ext cx="195" cy="167"/>
            </a:xfrm>
            <a:custGeom>
              <a:avLst/>
              <a:gdLst>
                <a:gd name="T0" fmla="*/ 82 w 184"/>
                <a:gd name="T1" fmla="*/ 167 h 156"/>
                <a:gd name="T2" fmla="*/ 63 w 184"/>
                <a:gd name="T3" fmla="*/ 163 h 156"/>
                <a:gd name="T4" fmla="*/ 47 w 184"/>
                <a:gd name="T5" fmla="*/ 158 h 156"/>
                <a:gd name="T6" fmla="*/ 31 w 184"/>
                <a:gd name="T7" fmla="*/ 149 h 156"/>
                <a:gd name="T8" fmla="*/ 19 w 184"/>
                <a:gd name="T9" fmla="*/ 138 h 156"/>
                <a:gd name="T10" fmla="*/ 8 w 184"/>
                <a:gd name="T11" fmla="*/ 123 h 156"/>
                <a:gd name="T12" fmla="*/ 3 w 184"/>
                <a:gd name="T13" fmla="*/ 108 h 156"/>
                <a:gd name="T14" fmla="*/ 0 w 184"/>
                <a:gd name="T15" fmla="*/ 89 h 156"/>
                <a:gd name="T16" fmla="*/ 1 w 184"/>
                <a:gd name="T17" fmla="*/ 70 h 156"/>
                <a:gd name="T18" fmla="*/ 6 w 184"/>
                <a:gd name="T19" fmla="*/ 51 h 156"/>
                <a:gd name="T20" fmla="*/ 14 w 184"/>
                <a:gd name="T21" fmla="*/ 36 h 156"/>
                <a:gd name="T22" fmla="*/ 23 w 184"/>
                <a:gd name="T23" fmla="*/ 25 h 156"/>
                <a:gd name="T24" fmla="*/ 39 w 184"/>
                <a:gd name="T25" fmla="*/ 14 h 156"/>
                <a:gd name="T26" fmla="*/ 54 w 184"/>
                <a:gd name="T27" fmla="*/ 7 h 156"/>
                <a:gd name="T28" fmla="*/ 71 w 184"/>
                <a:gd name="T29" fmla="*/ 3 h 156"/>
                <a:gd name="T30" fmla="*/ 91 w 184"/>
                <a:gd name="T31" fmla="*/ 0 h 156"/>
                <a:gd name="T32" fmla="*/ 113 w 184"/>
                <a:gd name="T33" fmla="*/ 2 h 156"/>
                <a:gd name="T34" fmla="*/ 132 w 184"/>
                <a:gd name="T35" fmla="*/ 4 h 156"/>
                <a:gd name="T36" fmla="*/ 148 w 184"/>
                <a:gd name="T37" fmla="*/ 11 h 156"/>
                <a:gd name="T38" fmla="*/ 163 w 184"/>
                <a:gd name="T39" fmla="*/ 18 h 156"/>
                <a:gd name="T40" fmla="*/ 176 w 184"/>
                <a:gd name="T41" fmla="*/ 29 h 156"/>
                <a:gd name="T42" fmla="*/ 185 w 184"/>
                <a:gd name="T43" fmla="*/ 44 h 156"/>
                <a:gd name="T44" fmla="*/ 192 w 184"/>
                <a:gd name="T45" fmla="*/ 59 h 156"/>
                <a:gd name="T46" fmla="*/ 195 w 184"/>
                <a:gd name="T47" fmla="*/ 78 h 156"/>
                <a:gd name="T48" fmla="*/ 193 w 184"/>
                <a:gd name="T49" fmla="*/ 100 h 156"/>
                <a:gd name="T50" fmla="*/ 189 w 184"/>
                <a:gd name="T51" fmla="*/ 118 h 156"/>
                <a:gd name="T52" fmla="*/ 181 w 184"/>
                <a:gd name="T53" fmla="*/ 133 h 156"/>
                <a:gd name="T54" fmla="*/ 171 w 184"/>
                <a:gd name="T55" fmla="*/ 145 h 156"/>
                <a:gd name="T56" fmla="*/ 156 w 184"/>
                <a:gd name="T57" fmla="*/ 153 h 156"/>
                <a:gd name="T58" fmla="*/ 141 w 184"/>
                <a:gd name="T59" fmla="*/ 161 h 156"/>
                <a:gd name="T60" fmla="*/ 122 w 184"/>
                <a:gd name="T61" fmla="*/ 166 h 156"/>
                <a:gd name="T62" fmla="*/ 103 w 184"/>
                <a:gd name="T63" fmla="*/ 167 h 156"/>
                <a:gd name="T64" fmla="*/ 113 w 184"/>
                <a:gd name="T65" fmla="*/ 105 h 156"/>
                <a:gd name="T66" fmla="*/ 126 w 184"/>
                <a:gd name="T67" fmla="*/ 104 h 156"/>
                <a:gd name="T68" fmla="*/ 137 w 184"/>
                <a:gd name="T69" fmla="*/ 103 h 156"/>
                <a:gd name="T70" fmla="*/ 144 w 184"/>
                <a:gd name="T71" fmla="*/ 100 h 156"/>
                <a:gd name="T72" fmla="*/ 155 w 184"/>
                <a:gd name="T73" fmla="*/ 93 h 156"/>
                <a:gd name="T74" fmla="*/ 158 w 184"/>
                <a:gd name="T75" fmla="*/ 85 h 156"/>
                <a:gd name="T76" fmla="*/ 155 w 184"/>
                <a:gd name="T77" fmla="*/ 74 h 156"/>
                <a:gd name="T78" fmla="*/ 144 w 184"/>
                <a:gd name="T79" fmla="*/ 67 h 156"/>
                <a:gd name="T80" fmla="*/ 137 w 184"/>
                <a:gd name="T81" fmla="*/ 65 h 156"/>
                <a:gd name="T82" fmla="*/ 126 w 184"/>
                <a:gd name="T83" fmla="*/ 63 h 156"/>
                <a:gd name="T84" fmla="*/ 113 w 184"/>
                <a:gd name="T85" fmla="*/ 63 h 156"/>
                <a:gd name="T86" fmla="*/ 82 w 184"/>
                <a:gd name="T87" fmla="*/ 63 h 156"/>
                <a:gd name="T88" fmla="*/ 64 w 184"/>
                <a:gd name="T89" fmla="*/ 63 h 156"/>
                <a:gd name="T90" fmla="*/ 55 w 184"/>
                <a:gd name="T91" fmla="*/ 66 h 156"/>
                <a:gd name="T92" fmla="*/ 45 w 184"/>
                <a:gd name="T93" fmla="*/ 70 h 156"/>
                <a:gd name="T94" fmla="*/ 39 w 184"/>
                <a:gd name="T95" fmla="*/ 78 h 156"/>
                <a:gd name="T96" fmla="*/ 39 w 184"/>
                <a:gd name="T97" fmla="*/ 89 h 156"/>
                <a:gd name="T98" fmla="*/ 45 w 184"/>
                <a:gd name="T99" fmla="*/ 97 h 156"/>
                <a:gd name="T100" fmla="*/ 55 w 184"/>
                <a:gd name="T101" fmla="*/ 103 h 156"/>
                <a:gd name="T102" fmla="*/ 64 w 184"/>
                <a:gd name="T103" fmla="*/ 104 h 156"/>
                <a:gd name="T104" fmla="*/ 82 w 184"/>
                <a:gd name="T105" fmla="*/ 105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28600" y="5867400"/>
            <a:ext cx="10058400" cy="914400"/>
            <a:chOff x="-228600" y="5334000"/>
            <a:chExt cx="8686800" cy="914400"/>
          </a:xfrm>
        </p:grpSpPr>
        <p:sp>
          <p:nvSpPr>
            <p:cNvPr id="11" name="Rounded Rectangle 10"/>
            <p:cNvSpPr/>
            <p:nvPr/>
          </p:nvSpPr>
          <p:spPr bwMode="auto">
            <a:xfrm flipH="1">
              <a:off x="-228600" y="5334000"/>
              <a:ext cx="86868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0064" y="5334000"/>
              <a:ext cx="4622827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127000" dir="3600000" algn="tl" rotWithShape="0">
                      <a:srgbClr val="000000">
                        <a:alpha val="95000"/>
                      </a:srgbClr>
                    </a:outerShdw>
                  </a:effectLst>
                  <a:latin typeface="Helvetica"/>
                  <a:cs typeface="Helvetica"/>
                </a:rPr>
                <a:t>Chlorine Package</a:t>
              </a:r>
              <a:endPara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0" dir="3600000" algn="tl" rotWithShape="0">
                    <a:srgbClr val="000000">
                      <a:alpha val="95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79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87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7000" y="0"/>
            <a:ext cx="4572000" cy="662940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-228600" y="5943600"/>
            <a:ext cx="10058400" cy="914400"/>
            <a:chOff x="-228600" y="5334000"/>
            <a:chExt cx="10058400" cy="914400"/>
          </a:xfrm>
        </p:grpSpPr>
        <p:sp>
          <p:nvSpPr>
            <p:cNvPr id="13" name="Rounded Rectangle 12"/>
            <p:cNvSpPr/>
            <p:nvPr/>
          </p:nvSpPr>
          <p:spPr bwMode="auto">
            <a:xfrm flipH="1">
              <a:off x="-228600" y="5334000"/>
              <a:ext cx="10058400" cy="914400"/>
            </a:xfrm>
            <a:prstGeom prst="roundRect">
              <a:avLst/>
            </a:prstGeom>
            <a:gradFill flip="none" rotWithShape="1">
              <a:gsLst>
                <a:gs pos="24000">
                  <a:srgbClr val="FF6600">
                    <a:alpha val="0"/>
                  </a:srgbClr>
                </a:gs>
                <a:gs pos="100000">
                  <a:srgbClr val="FF6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32054" y="5334000"/>
              <a:ext cx="860013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ProMix™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- S </a:t>
              </a:r>
              <a:r>
                <a:rPr lang="en-US" sz="4800" dirty="0" smtClean="0">
                  <a:ln w="18415" cmpd="sng">
                    <a:solidFill>
                      <a:srgbClr val="091D62"/>
                    </a:solidFill>
                    <a:prstDash val="solid"/>
                  </a:ln>
                  <a:solidFill>
                    <a:srgbClr val="091D62"/>
                  </a:solidFill>
                  <a:effectLst>
                    <a:outerShdw blurRad="127000" dir="3600000" algn="tl" rotWithShape="0">
                      <a:schemeClr val="bg1">
                        <a:alpha val="95000"/>
                      </a:schemeClr>
                    </a:outerShdw>
                  </a:effectLst>
                  <a:latin typeface="Helvetica"/>
                  <a:cs typeface="Helvetica"/>
                </a:rPr>
                <a:t>Polymer System</a:t>
              </a:r>
              <a:endParaRPr lang="en-US" sz="4800" dirty="0">
                <a:ln w="18415" cmpd="sng">
                  <a:solidFill>
                    <a:srgbClr val="091D62"/>
                  </a:solidFill>
                  <a:prstDash val="solid"/>
                </a:ln>
                <a:solidFill>
                  <a:srgbClr val="091D62"/>
                </a:solidFill>
                <a:effectLst>
                  <a:outerShdw blurRad="127000" dir="3600000" algn="tl" rotWithShape="0">
                    <a:schemeClr val="bg1">
                      <a:alpha val="95000"/>
                    </a:schemeClr>
                  </a:outerShdw>
                </a:effectLst>
                <a:latin typeface="Helvetica"/>
                <a:cs typeface="Helvetica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8283575" y="277813"/>
            <a:ext cx="439738" cy="2465387"/>
            <a:chOff x="5406" y="79"/>
            <a:chExt cx="129" cy="72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444" y="658"/>
              <a:ext cx="89" cy="54"/>
            </a:xfrm>
            <a:custGeom>
              <a:avLst/>
              <a:gdLst>
                <a:gd name="T0" fmla="*/ 89 w 180"/>
                <a:gd name="T1" fmla="*/ 54 h 110"/>
                <a:gd name="T2" fmla="*/ 33 w 180"/>
                <a:gd name="T3" fmla="*/ 27 h 110"/>
                <a:gd name="T4" fmla="*/ 31 w 180"/>
                <a:gd name="T5" fmla="*/ 25 h 110"/>
                <a:gd name="T6" fmla="*/ 30 w 180"/>
                <a:gd name="T7" fmla="*/ 24 h 110"/>
                <a:gd name="T8" fmla="*/ 29 w 180"/>
                <a:gd name="T9" fmla="*/ 23 h 110"/>
                <a:gd name="T10" fmla="*/ 28 w 180"/>
                <a:gd name="T11" fmla="*/ 21 h 110"/>
                <a:gd name="T12" fmla="*/ 27 w 180"/>
                <a:gd name="T13" fmla="*/ 20 h 110"/>
                <a:gd name="T14" fmla="*/ 26 w 180"/>
                <a:gd name="T15" fmla="*/ 17 h 110"/>
                <a:gd name="T16" fmla="*/ 26 w 180"/>
                <a:gd name="T17" fmla="*/ 15 h 110"/>
                <a:gd name="T18" fmla="*/ 26 w 180"/>
                <a:gd name="T19" fmla="*/ 11 h 110"/>
                <a:gd name="T20" fmla="*/ 26 w 180"/>
                <a:gd name="T21" fmla="*/ 10 h 110"/>
                <a:gd name="T22" fmla="*/ 26 w 180"/>
                <a:gd name="T23" fmla="*/ 8 h 110"/>
                <a:gd name="T24" fmla="*/ 26 w 180"/>
                <a:gd name="T25" fmla="*/ 5 h 110"/>
                <a:gd name="T26" fmla="*/ 27 w 180"/>
                <a:gd name="T27" fmla="*/ 3 h 110"/>
                <a:gd name="T28" fmla="*/ 29 w 180"/>
                <a:gd name="T29" fmla="*/ 0 h 110"/>
                <a:gd name="T30" fmla="*/ 0 w 180"/>
                <a:gd name="T31" fmla="*/ 1 h 110"/>
                <a:gd name="T32" fmla="*/ 0 w 180"/>
                <a:gd name="T33" fmla="*/ 3 h 110"/>
                <a:gd name="T34" fmla="*/ 0 w 180"/>
                <a:gd name="T35" fmla="*/ 5 h 110"/>
                <a:gd name="T36" fmla="*/ 0 w 180"/>
                <a:gd name="T37" fmla="*/ 7 h 110"/>
                <a:gd name="T38" fmla="*/ 1 w 180"/>
                <a:gd name="T39" fmla="*/ 9 h 110"/>
                <a:gd name="T40" fmla="*/ 1 w 180"/>
                <a:gd name="T41" fmla="*/ 11 h 110"/>
                <a:gd name="T42" fmla="*/ 2 w 180"/>
                <a:gd name="T43" fmla="*/ 13 h 110"/>
                <a:gd name="T44" fmla="*/ 3 w 180"/>
                <a:gd name="T45" fmla="*/ 15 h 110"/>
                <a:gd name="T46" fmla="*/ 4 w 180"/>
                <a:gd name="T47" fmla="*/ 17 h 110"/>
                <a:gd name="T48" fmla="*/ 5 w 180"/>
                <a:gd name="T49" fmla="*/ 19 h 110"/>
                <a:gd name="T50" fmla="*/ 6 w 180"/>
                <a:gd name="T51" fmla="*/ 20 h 110"/>
                <a:gd name="T52" fmla="*/ 7 w 180"/>
                <a:gd name="T53" fmla="*/ 22 h 110"/>
                <a:gd name="T54" fmla="*/ 9 w 180"/>
                <a:gd name="T55" fmla="*/ 23 h 110"/>
                <a:gd name="T56" fmla="*/ 10 w 180"/>
                <a:gd name="T57" fmla="*/ 24 h 110"/>
                <a:gd name="T58" fmla="*/ 12 w 180"/>
                <a:gd name="T59" fmla="*/ 26 h 110"/>
                <a:gd name="T60" fmla="*/ 14 w 180"/>
                <a:gd name="T61" fmla="*/ 27 h 110"/>
                <a:gd name="T62" fmla="*/ 15 w 180"/>
                <a:gd name="T63" fmla="*/ 27 h 110"/>
                <a:gd name="T64" fmla="*/ 2 w 180"/>
                <a:gd name="T65" fmla="*/ 54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0"/>
                <a:gd name="T100" fmla="*/ 0 h 110"/>
                <a:gd name="T101" fmla="*/ 180 w 180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0" h="110">
                  <a:moveTo>
                    <a:pt x="4" y="110"/>
                  </a:moveTo>
                  <a:lnTo>
                    <a:pt x="180" y="110"/>
                  </a:lnTo>
                  <a:lnTo>
                    <a:pt x="180" y="54"/>
                  </a:lnTo>
                  <a:lnTo>
                    <a:pt x="66" y="54"/>
                  </a:lnTo>
                  <a:lnTo>
                    <a:pt x="65" y="52"/>
                  </a:lnTo>
                  <a:lnTo>
                    <a:pt x="63" y="51"/>
                  </a:lnTo>
                  <a:lnTo>
                    <a:pt x="62" y="49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6" y="42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3" y="30"/>
                  </a:lnTo>
                  <a:lnTo>
                    <a:pt x="52" y="27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0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4"/>
                  </a:lnTo>
                  <a:lnTo>
                    <a:pt x="53" y="11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6" y="3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3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3" y="41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18" y="47"/>
                  </a:lnTo>
                  <a:lnTo>
                    <a:pt x="20" y="48"/>
                  </a:lnTo>
                  <a:lnTo>
                    <a:pt x="21" y="49"/>
                  </a:lnTo>
                  <a:lnTo>
                    <a:pt x="24" y="51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29" y="54"/>
                  </a:lnTo>
                  <a:lnTo>
                    <a:pt x="31" y="54"/>
                  </a:lnTo>
                  <a:lnTo>
                    <a:pt x="31" y="55"/>
                  </a:lnTo>
                  <a:lnTo>
                    <a:pt x="4" y="55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406" y="79"/>
              <a:ext cx="129" cy="496"/>
            </a:xfrm>
            <a:custGeom>
              <a:avLst/>
              <a:gdLst>
                <a:gd name="T0" fmla="*/ 16 w 258"/>
                <a:gd name="T1" fmla="*/ 16 h 993"/>
                <a:gd name="T2" fmla="*/ 9 w 258"/>
                <a:gd name="T3" fmla="*/ 21 h 993"/>
                <a:gd name="T4" fmla="*/ 19 w 258"/>
                <a:gd name="T5" fmla="*/ 12 h 993"/>
                <a:gd name="T6" fmla="*/ 24 w 258"/>
                <a:gd name="T7" fmla="*/ 27 h 993"/>
                <a:gd name="T8" fmla="*/ 14 w 258"/>
                <a:gd name="T9" fmla="*/ 44 h 993"/>
                <a:gd name="T10" fmla="*/ 1 w 258"/>
                <a:gd name="T11" fmla="*/ 31 h 993"/>
                <a:gd name="T12" fmla="*/ 0 w 258"/>
                <a:gd name="T13" fmla="*/ 20 h 993"/>
                <a:gd name="T14" fmla="*/ 5 w 258"/>
                <a:gd name="T15" fmla="*/ 8 h 993"/>
                <a:gd name="T16" fmla="*/ 19 w 258"/>
                <a:gd name="T17" fmla="*/ 0 h 993"/>
                <a:gd name="T18" fmla="*/ 30 w 258"/>
                <a:gd name="T19" fmla="*/ 1 h 993"/>
                <a:gd name="T20" fmla="*/ 43 w 258"/>
                <a:gd name="T21" fmla="*/ 14 h 993"/>
                <a:gd name="T22" fmla="*/ 45 w 258"/>
                <a:gd name="T23" fmla="*/ 24 h 993"/>
                <a:gd name="T24" fmla="*/ 40 w 258"/>
                <a:gd name="T25" fmla="*/ 38 h 993"/>
                <a:gd name="T26" fmla="*/ 26 w 258"/>
                <a:gd name="T27" fmla="*/ 45 h 993"/>
                <a:gd name="T28" fmla="*/ 30 w 258"/>
                <a:gd name="T29" fmla="*/ 40 h 993"/>
                <a:gd name="T30" fmla="*/ 42 w 258"/>
                <a:gd name="T31" fmla="*/ 27 h 993"/>
                <a:gd name="T32" fmla="*/ 36 w 258"/>
                <a:gd name="T33" fmla="*/ 9 h 993"/>
                <a:gd name="T34" fmla="*/ 22 w 258"/>
                <a:gd name="T35" fmla="*/ 4 h 993"/>
                <a:gd name="T36" fmla="*/ 7 w 258"/>
                <a:gd name="T37" fmla="*/ 10 h 993"/>
                <a:gd name="T38" fmla="*/ 3 w 258"/>
                <a:gd name="T39" fmla="*/ 27 h 993"/>
                <a:gd name="T40" fmla="*/ 16 w 258"/>
                <a:gd name="T41" fmla="*/ 40 h 993"/>
                <a:gd name="T42" fmla="*/ 112 w 258"/>
                <a:gd name="T43" fmla="*/ 88 h 993"/>
                <a:gd name="T44" fmla="*/ 125 w 258"/>
                <a:gd name="T45" fmla="*/ 80 h 993"/>
                <a:gd name="T46" fmla="*/ 129 w 258"/>
                <a:gd name="T47" fmla="*/ 68 h 993"/>
                <a:gd name="T48" fmla="*/ 127 w 258"/>
                <a:gd name="T49" fmla="*/ 48 h 993"/>
                <a:gd name="T50" fmla="*/ 106 w 258"/>
                <a:gd name="T51" fmla="*/ 56 h 993"/>
                <a:gd name="T52" fmla="*/ 59 w 258"/>
                <a:gd name="T53" fmla="*/ 61 h 993"/>
                <a:gd name="T54" fmla="*/ 39 w 258"/>
                <a:gd name="T55" fmla="*/ 173 h 993"/>
                <a:gd name="T56" fmla="*/ 56 w 258"/>
                <a:gd name="T57" fmla="*/ 137 h 993"/>
                <a:gd name="T58" fmla="*/ 56 w 258"/>
                <a:gd name="T59" fmla="*/ 102 h 993"/>
                <a:gd name="T60" fmla="*/ 43 w 258"/>
                <a:gd name="T61" fmla="*/ 107 h 993"/>
                <a:gd name="T62" fmla="*/ 37 w 258"/>
                <a:gd name="T63" fmla="*/ 121 h 993"/>
                <a:gd name="T64" fmla="*/ 42 w 258"/>
                <a:gd name="T65" fmla="*/ 137 h 993"/>
                <a:gd name="T66" fmla="*/ 89 w 258"/>
                <a:gd name="T67" fmla="*/ 227 h 993"/>
                <a:gd name="T68" fmla="*/ 106 w 258"/>
                <a:gd name="T69" fmla="*/ 222 h 993"/>
                <a:gd name="T70" fmla="*/ 109 w 258"/>
                <a:gd name="T71" fmla="*/ 209 h 993"/>
                <a:gd name="T72" fmla="*/ 99 w 258"/>
                <a:gd name="T73" fmla="*/ 200 h 993"/>
                <a:gd name="T74" fmla="*/ 116 w 258"/>
                <a:gd name="T75" fmla="*/ 187 h 993"/>
                <a:gd name="T76" fmla="*/ 125 w 258"/>
                <a:gd name="T77" fmla="*/ 200 h 993"/>
                <a:gd name="T78" fmla="*/ 129 w 258"/>
                <a:gd name="T79" fmla="*/ 220 h 993"/>
                <a:gd name="T80" fmla="*/ 120 w 258"/>
                <a:gd name="T81" fmla="*/ 239 h 993"/>
                <a:gd name="T82" fmla="*/ 104 w 258"/>
                <a:gd name="T83" fmla="*/ 250 h 993"/>
                <a:gd name="T84" fmla="*/ 82 w 258"/>
                <a:gd name="T85" fmla="*/ 254 h 993"/>
                <a:gd name="T86" fmla="*/ 61 w 258"/>
                <a:gd name="T87" fmla="*/ 250 h 993"/>
                <a:gd name="T88" fmla="*/ 44 w 258"/>
                <a:gd name="T89" fmla="*/ 239 h 993"/>
                <a:gd name="T90" fmla="*/ 37 w 258"/>
                <a:gd name="T91" fmla="*/ 220 h 993"/>
                <a:gd name="T92" fmla="*/ 41 w 258"/>
                <a:gd name="T93" fmla="*/ 199 h 993"/>
                <a:gd name="T94" fmla="*/ 55 w 258"/>
                <a:gd name="T95" fmla="*/ 186 h 993"/>
                <a:gd name="T96" fmla="*/ 75 w 258"/>
                <a:gd name="T97" fmla="*/ 180 h 993"/>
                <a:gd name="T98" fmla="*/ 68 w 258"/>
                <a:gd name="T99" fmla="*/ 205 h 993"/>
                <a:gd name="T100" fmla="*/ 55 w 258"/>
                <a:gd name="T101" fmla="*/ 212 h 993"/>
                <a:gd name="T102" fmla="*/ 61 w 258"/>
                <a:gd name="T103" fmla="*/ 224 h 993"/>
                <a:gd name="T104" fmla="*/ 127 w 258"/>
                <a:gd name="T105" fmla="*/ 332 h 993"/>
                <a:gd name="T106" fmla="*/ 57 w 258"/>
                <a:gd name="T107" fmla="*/ 293 h 993"/>
                <a:gd name="T108" fmla="*/ 56 w 258"/>
                <a:gd name="T109" fmla="*/ 260 h 993"/>
                <a:gd name="T110" fmla="*/ 42 w 258"/>
                <a:gd name="T111" fmla="*/ 266 h 993"/>
                <a:gd name="T112" fmla="*/ 37 w 258"/>
                <a:gd name="T113" fmla="*/ 281 h 993"/>
                <a:gd name="T114" fmla="*/ 44 w 258"/>
                <a:gd name="T115" fmla="*/ 297 h 993"/>
                <a:gd name="T116" fmla="*/ 28 w 258"/>
                <a:gd name="T117" fmla="*/ 342 h 993"/>
                <a:gd name="T118" fmla="*/ 127 w 258"/>
                <a:gd name="T119" fmla="*/ 472 h 993"/>
                <a:gd name="T120" fmla="*/ 2 w 258"/>
                <a:gd name="T121" fmla="*/ 453 h 9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993"/>
                <a:gd name="T185" fmla="*/ 258 w 258"/>
                <a:gd name="T186" fmla="*/ 993 h 9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993">
                  <a:moveTo>
                    <a:pt x="25" y="55"/>
                  </a:moveTo>
                  <a:lnTo>
                    <a:pt x="42" y="55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2" y="41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4"/>
                  </a:lnTo>
                  <a:lnTo>
                    <a:pt x="36" y="32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28" y="34"/>
                  </a:lnTo>
                  <a:lnTo>
                    <a:pt x="26" y="37"/>
                  </a:lnTo>
                  <a:lnTo>
                    <a:pt x="25" y="38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55"/>
                  </a:lnTo>
                  <a:close/>
                  <a:moveTo>
                    <a:pt x="71" y="63"/>
                  </a:moveTo>
                  <a:lnTo>
                    <a:pt x="18" y="63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38"/>
                  </a:lnTo>
                  <a:lnTo>
                    <a:pt x="19" y="34"/>
                  </a:lnTo>
                  <a:lnTo>
                    <a:pt x="21" y="31"/>
                  </a:lnTo>
                  <a:lnTo>
                    <a:pt x="22" y="28"/>
                  </a:lnTo>
                  <a:lnTo>
                    <a:pt x="25" y="27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38" y="24"/>
                  </a:lnTo>
                  <a:lnTo>
                    <a:pt x="40" y="25"/>
                  </a:lnTo>
                  <a:lnTo>
                    <a:pt x="42" y="27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7" y="34"/>
                  </a:lnTo>
                  <a:lnTo>
                    <a:pt x="47" y="37"/>
                  </a:lnTo>
                  <a:lnTo>
                    <a:pt x="71" y="23"/>
                  </a:lnTo>
                  <a:lnTo>
                    <a:pt x="71" y="31"/>
                  </a:lnTo>
                  <a:lnTo>
                    <a:pt x="49" y="47"/>
                  </a:lnTo>
                  <a:lnTo>
                    <a:pt x="49" y="55"/>
                  </a:lnTo>
                  <a:lnTo>
                    <a:pt x="71" y="55"/>
                  </a:lnTo>
                  <a:lnTo>
                    <a:pt x="71" y="63"/>
                  </a:lnTo>
                  <a:close/>
                  <a:moveTo>
                    <a:pt x="45" y="90"/>
                  </a:moveTo>
                  <a:lnTo>
                    <a:pt x="43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6" y="90"/>
                  </a:lnTo>
                  <a:lnTo>
                    <a:pt x="33" y="89"/>
                  </a:lnTo>
                  <a:lnTo>
                    <a:pt x="31" y="89"/>
                  </a:lnTo>
                  <a:lnTo>
                    <a:pt x="29" y="89"/>
                  </a:lnTo>
                  <a:lnTo>
                    <a:pt x="26" y="87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19" y="83"/>
                  </a:lnTo>
                  <a:lnTo>
                    <a:pt x="15" y="80"/>
                  </a:lnTo>
                  <a:lnTo>
                    <a:pt x="12" y="77"/>
                  </a:lnTo>
                  <a:lnTo>
                    <a:pt x="9" y="75"/>
                  </a:lnTo>
                  <a:lnTo>
                    <a:pt x="7" y="70"/>
                  </a:lnTo>
                  <a:lnTo>
                    <a:pt x="5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1" y="59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8" y="18"/>
                  </a:lnTo>
                  <a:lnTo>
                    <a:pt x="11" y="16"/>
                  </a:lnTo>
                  <a:lnTo>
                    <a:pt x="14" y="11"/>
                  </a:lnTo>
                  <a:lnTo>
                    <a:pt x="18" y="9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7" y="6"/>
                  </a:lnTo>
                  <a:lnTo>
                    <a:pt x="71" y="9"/>
                  </a:lnTo>
                  <a:lnTo>
                    <a:pt x="74" y="10"/>
                  </a:lnTo>
                  <a:lnTo>
                    <a:pt x="78" y="14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5" y="24"/>
                  </a:lnTo>
                  <a:lnTo>
                    <a:pt x="87" y="28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91" y="38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8"/>
                  </a:lnTo>
                  <a:lnTo>
                    <a:pt x="91" y="49"/>
                  </a:lnTo>
                  <a:lnTo>
                    <a:pt x="91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88" y="59"/>
                  </a:lnTo>
                  <a:lnTo>
                    <a:pt x="88" y="61"/>
                  </a:lnTo>
                  <a:lnTo>
                    <a:pt x="87" y="63"/>
                  </a:lnTo>
                  <a:lnTo>
                    <a:pt x="87" y="65"/>
                  </a:lnTo>
                  <a:lnTo>
                    <a:pt x="84" y="69"/>
                  </a:lnTo>
                  <a:lnTo>
                    <a:pt x="82" y="72"/>
                  </a:lnTo>
                  <a:lnTo>
                    <a:pt x="80" y="76"/>
                  </a:lnTo>
                  <a:lnTo>
                    <a:pt x="75" y="79"/>
                  </a:lnTo>
                  <a:lnTo>
                    <a:pt x="73" y="82"/>
                  </a:lnTo>
                  <a:lnTo>
                    <a:pt x="68" y="84"/>
                  </a:lnTo>
                  <a:lnTo>
                    <a:pt x="66" y="86"/>
                  </a:lnTo>
                  <a:lnTo>
                    <a:pt x="63" y="87"/>
                  </a:lnTo>
                  <a:lnTo>
                    <a:pt x="61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4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5" y="90"/>
                  </a:lnTo>
                  <a:close/>
                  <a:moveTo>
                    <a:pt x="45" y="83"/>
                  </a:moveTo>
                  <a:lnTo>
                    <a:pt x="47" y="83"/>
                  </a:lnTo>
                  <a:lnTo>
                    <a:pt x="49" y="83"/>
                  </a:lnTo>
                  <a:lnTo>
                    <a:pt x="52" y="82"/>
                  </a:lnTo>
                  <a:lnTo>
                    <a:pt x="53" y="82"/>
                  </a:lnTo>
                  <a:lnTo>
                    <a:pt x="57" y="80"/>
                  </a:lnTo>
                  <a:lnTo>
                    <a:pt x="60" y="80"/>
                  </a:lnTo>
                  <a:lnTo>
                    <a:pt x="64" y="79"/>
                  </a:lnTo>
                  <a:lnTo>
                    <a:pt x="67" y="76"/>
                  </a:lnTo>
                  <a:lnTo>
                    <a:pt x="70" y="75"/>
                  </a:lnTo>
                  <a:lnTo>
                    <a:pt x="73" y="72"/>
                  </a:lnTo>
                  <a:lnTo>
                    <a:pt x="75" y="69"/>
                  </a:lnTo>
                  <a:lnTo>
                    <a:pt x="78" y="66"/>
                  </a:lnTo>
                  <a:lnTo>
                    <a:pt x="80" y="63"/>
                  </a:lnTo>
                  <a:lnTo>
                    <a:pt x="81" y="61"/>
                  </a:lnTo>
                  <a:lnTo>
                    <a:pt x="82" y="56"/>
                  </a:lnTo>
                  <a:lnTo>
                    <a:pt x="84" y="54"/>
                  </a:lnTo>
                  <a:lnTo>
                    <a:pt x="84" y="49"/>
                  </a:lnTo>
                  <a:lnTo>
                    <a:pt x="84" y="45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2" y="34"/>
                  </a:lnTo>
                  <a:lnTo>
                    <a:pt x="81" y="31"/>
                  </a:lnTo>
                  <a:lnTo>
                    <a:pt x="80" y="27"/>
                  </a:lnTo>
                  <a:lnTo>
                    <a:pt x="78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0" y="17"/>
                  </a:lnTo>
                  <a:lnTo>
                    <a:pt x="67" y="14"/>
                  </a:lnTo>
                  <a:lnTo>
                    <a:pt x="64" y="13"/>
                  </a:lnTo>
                  <a:lnTo>
                    <a:pt x="60" y="11"/>
                  </a:lnTo>
                  <a:lnTo>
                    <a:pt x="57" y="10"/>
                  </a:lnTo>
                  <a:lnTo>
                    <a:pt x="53" y="9"/>
                  </a:lnTo>
                  <a:lnTo>
                    <a:pt x="52" y="9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3" y="10"/>
                  </a:lnTo>
                  <a:lnTo>
                    <a:pt x="29" y="11"/>
                  </a:lnTo>
                  <a:lnTo>
                    <a:pt x="26" y="13"/>
                  </a:lnTo>
                  <a:lnTo>
                    <a:pt x="23" y="14"/>
                  </a:lnTo>
                  <a:lnTo>
                    <a:pt x="21" y="17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9" y="31"/>
                  </a:lnTo>
                  <a:lnTo>
                    <a:pt x="8" y="34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1"/>
                  </a:lnTo>
                  <a:lnTo>
                    <a:pt x="7" y="55"/>
                  </a:lnTo>
                  <a:lnTo>
                    <a:pt x="8" y="58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19" y="73"/>
                  </a:lnTo>
                  <a:lnTo>
                    <a:pt x="22" y="75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0"/>
                  </a:lnTo>
                  <a:lnTo>
                    <a:pt x="35" y="82"/>
                  </a:lnTo>
                  <a:lnTo>
                    <a:pt x="39" y="82"/>
                  </a:lnTo>
                  <a:lnTo>
                    <a:pt x="43" y="83"/>
                  </a:lnTo>
                  <a:lnTo>
                    <a:pt x="45" y="83"/>
                  </a:lnTo>
                  <a:close/>
                  <a:moveTo>
                    <a:pt x="118" y="178"/>
                  </a:moveTo>
                  <a:lnTo>
                    <a:pt x="213" y="178"/>
                  </a:lnTo>
                  <a:lnTo>
                    <a:pt x="216" y="178"/>
                  </a:lnTo>
                  <a:lnTo>
                    <a:pt x="219" y="178"/>
                  </a:lnTo>
                  <a:lnTo>
                    <a:pt x="221" y="177"/>
                  </a:lnTo>
                  <a:lnTo>
                    <a:pt x="224" y="177"/>
                  </a:lnTo>
                  <a:lnTo>
                    <a:pt x="227" y="177"/>
                  </a:lnTo>
                  <a:lnTo>
                    <a:pt x="230" y="176"/>
                  </a:lnTo>
                  <a:lnTo>
                    <a:pt x="231" y="176"/>
                  </a:lnTo>
                  <a:lnTo>
                    <a:pt x="234" y="174"/>
                  </a:lnTo>
                  <a:lnTo>
                    <a:pt x="235" y="174"/>
                  </a:lnTo>
                  <a:lnTo>
                    <a:pt x="240" y="171"/>
                  </a:lnTo>
                  <a:lnTo>
                    <a:pt x="242" y="170"/>
                  </a:lnTo>
                  <a:lnTo>
                    <a:pt x="245" y="167"/>
                  </a:lnTo>
                  <a:lnTo>
                    <a:pt x="248" y="164"/>
                  </a:lnTo>
                  <a:lnTo>
                    <a:pt x="251" y="160"/>
                  </a:lnTo>
                  <a:lnTo>
                    <a:pt x="252" y="157"/>
                  </a:lnTo>
                  <a:lnTo>
                    <a:pt x="254" y="155"/>
                  </a:lnTo>
                  <a:lnTo>
                    <a:pt x="255" y="153"/>
                  </a:lnTo>
                  <a:lnTo>
                    <a:pt x="255" y="150"/>
                  </a:lnTo>
                  <a:lnTo>
                    <a:pt x="255" y="149"/>
                  </a:lnTo>
                  <a:lnTo>
                    <a:pt x="256" y="146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8" y="139"/>
                  </a:lnTo>
                  <a:lnTo>
                    <a:pt x="258" y="136"/>
                  </a:lnTo>
                  <a:lnTo>
                    <a:pt x="258" y="134"/>
                  </a:lnTo>
                  <a:lnTo>
                    <a:pt x="258" y="131"/>
                  </a:lnTo>
                  <a:lnTo>
                    <a:pt x="258" y="127"/>
                  </a:lnTo>
                  <a:lnTo>
                    <a:pt x="258" y="121"/>
                  </a:lnTo>
                  <a:lnTo>
                    <a:pt x="256" y="117"/>
                  </a:lnTo>
                  <a:lnTo>
                    <a:pt x="256" y="111"/>
                  </a:lnTo>
                  <a:lnTo>
                    <a:pt x="256" y="105"/>
                  </a:lnTo>
                  <a:lnTo>
                    <a:pt x="255" y="101"/>
                  </a:lnTo>
                  <a:lnTo>
                    <a:pt x="255" y="98"/>
                  </a:lnTo>
                  <a:lnTo>
                    <a:pt x="254" y="96"/>
                  </a:lnTo>
                  <a:lnTo>
                    <a:pt x="254" y="94"/>
                  </a:lnTo>
                  <a:lnTo>
                    <a:pt x="254" y="91"/>
                  </a:lnTo>
                  <a:lnTo>
                    <a:pt x="212" y="91"/>
                  </a:lnTo>
                  <a:lnTo>
                    <a:pt x="213" y="94"/>
                  </a:lnTo>
                  <a:lnTo>
                    <a:pt x="213" y="98"/>
                  </a:lnTo>
                  <a:lnTo>
                    <a:pt x="213" y="101"/>
                  </a:lnTo>
                  <a:lnTo>
                    <a:pt x="214" y="104"/>
                  </a:lnTo>
                  <a:lnTo>
                    <a:pt x="213" y="108"/>
                  </a:lnTo>
                  <a:lnTo>
                    <a:pt x="213" y="110"/>
                  </a:lnTo>
                  <a:lnTo>
                    <a:pt x="213" y="113"/>
                  </a:lnTo>
                  <a:lnTo>
                    <a:pt x="212" y="115"/>
                  </a:lnTo>
                  <a:lnTo>
                    <a:pt x="210" y="117"/>
                  </a:lnTo>
                  <a:lnTo>
                    <a:pt x="209" y="120"/>
                  </a:lnTo>
                  <a:lnTo>
                    <a:pt x="206" y="121"/>
                  </a:lnTo>
                  <a:lnTo>
                    <a:pt x="203" y="122"/>
                  </a:lnTo>
                  <a:lnTo>
                    <a:pt x="199" y="122"/>
                  </a:lnTo>
                  <a:lnTo>
                    <a:pt x="198" y="122"/>
                  </a:lnTo>
                  <a:lnTo>
                    <a:pt x="195" y="122"/>
                  </a:lnTo>
                  <a:lnTo>
                    <a:pt x="192" y="122"/>
                  </a:lnTo>
                  <a:lnTo>
                    <a:pt x="118" y="122"/>
                  </a:lnTo>
                  <a:lnTo>
                    <a:pt x="118" y="91"/>
                  </a:lnTo>
                  <a:lnTo>
                    <a:pt x="78" y="91"/>
                  </a:lnTo>
                  <a:lnTo>
                    <a:pt x="78" y="122"/>
                  </a:lnTo>
                  <a:lnTo>
                    <a:pt x="15" y="122"/>
                  </a:lnTo>
                  <a:lnTo>
                    <a:pt x="15" y="178"/>
                  </a:lnTo>
                  <a:lnTo>
                    <a:pt x="78" y="178"/>
                  </a:lnTo>
                  <a:lnTo>
                    <a:pt x="78" y="201"/>
                  </a:lnTo>
                  <a:lnTo>
                    <a:pt x="118" y="201"/>
                  </a:lnTo>
                  <a:lnTo>
                    <a:pt x="118" y="178"/>
                  </a:lnTo>
                  <a:close/>
                  <a:moveTo>
                    <a:pt x="78" y="347"/>
                  </a:moveTo>
                  <a:lnTo>
                    <a:pt x="254" y="347"/>
                  </a:lnTo>
                  <a:lnTo>
                    <a:pt x="254" y="292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19" y="287"/>
                  </a:lnTo>
                  <a:lnTo>
                    <a:pt x="116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3" y="277"/>
                  </a:lnTo>
                  <a:lnTo>
                    <a:pt x="113" y="274"/>
                  </a:lnTo>
                  <a:lnTo>
                    <a:pt x="115" y="271"/>
                  </a:lnTo>
                  <a:lnTo>
                    <a:pt x="115" y="267"/>
                  </a:lnTo>
                  <a:lnTo>
                    <a:pt x="116" y="265"/>
                  </a:lnTo>
                  <a:lnTo>
                    <a:pt x="119" y="263"/>
                  </a:lnTo>
                  <a:lnTo>
                    <a:pt x="122" y="261"/>
                  </a:lnTo>
                  <a:lnTo>
                    <a:pt x="125" y="261"/>
                  </a:lnTo>
                  <a:lnTo>
                    <a:pt x="127" y="261"/>
                  </a:lnTo>
                  <a:lnTo>
                    <a:pt x="254" y="261"/>
                  </a:lnTo>
                  <a:lnTo>
                    <a:pt x="254" y="205"/>
                  </a:lnTo>
                  <a:lnTo>
                    <a:pt x="113" y="205"/>
                  </a:lnTo>
                  <a:lnTo>
                    <a:pt x="112" y="205"/>
                  </a:lnTo>
                  <a:lnTo>
                    <a:pt x="109" y="205"/>
                  </a:lnTo>
                  <a:lnTo>
                    <a:pt x="108" y="205"/>
                  </a:lnTo>
                  <a:lnTo>
                    <a:pt x="105" y="205"/>
                  </a:lnTo>
                  <a:lnTo>
                    <a:pt x="103" y="207"/>
                  </a:lnTo>
                  <a:lnTo>
                    <a:pt x="99" y="207"/>
                  </a:lnTo>
                  <a:lnTo>
                    <a:pt x="95" y="208"/>
                  </a:lnTo>
                  <a:lnTo>
                    <a:pt x="92" y="209"/>
                  </a:lnTo>
                  <a:lnTo>
                    <a:pt x="89" y="212"/>
                  </a:lnTo>
                  <a:lnTo>
                    <a:pt x="87" y="214"/>
                  </a:lnTo>
                  <a:lnTo>
                    <a:pt x="84" y="216"/>
                  </a:lnTo>
                  <a:lnTo>
                    <a:pt x="81" y="219"/>
                  </a:lnTo>
                  <a:lnTo>
                    <a:pt x="80" y="222"/>
                  </a:lnTo>
                  <a:lnTo>
                    <a:pt x="78" y="225"/>
                  </a:lnTo>
                  <a:lnTo>
                    <a:pt x="77" y="228"/>
                  </a:lnTo>
                  <a:lnTo>
                    <a:pt x="75" y="232"/>
                  </a:lnTo>
                  <a:lnTo>
                    <a:pt x="74" y="236"/>
                  </a:lnTo>
                  <a:lnTo>
                    <a:pt x="74" y="237"/>
                  </a:lnTo>
                  <a:lnTo>
                    <a:pt x="74" y="240"/>
                  </a:lnTo>
                  <a:lnTo>
                    <a:pt x="74" y="242"/>
                  </a:lnTo>
                  <a:lnTo>
                    <a:pt x="74" y="246"/>
                  </a:lnTo>
                  <a:lnTo>
                    <a:pt x="74" y="249"/>
                  </a:lnTo>
                  <a:lnTo>
                    <a:pt x="75" y="253"/>
                  </a:lnTo>
                  <a:lnTo>
                    <a:pt x="75" y="256"/>
                  </a:lnTo>
                  <a:lnTo>
                    <a:pt x="77" y="260"/>
                  </a:lnTo>
                  <a:lnTo>
                    <a:pt x="78" y="263"/>
                  </a:lnTo>
                  <a:lnTo>
                    <a:pt x="80" y="267"/>
                  </a:lnTo>
                  <a:lnTo>
                    <a:pt x="81" y="270"/>
                  </a:lnTo>
                  <a:lnTo>
                    <a:pt x="82" y="273"/>
                  </a:lnTo>
                  <a:lnTo>
                    <a:pt x="85" y="275"/>
                  </a:lnTo>
                  <a:lnTo>
                    <a:pt x="88" y="278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5" y="287"/>
                  </a:lnTo>
                  <a:lnTo>
                    <a:pt x="98" y="288"/>
                  </a:lnTo>
                  <a:lnTo>
                    <a:pt x="102" y="291"/>
                  </a:lnTo>
                  <a:lnTo>
                    <a:pt x="78" y="292"/>
                  </a:lnTo>
                  <a:lnTo>
                    <a:pt x="78" y="347"/>
                  </a:lnTo>
                  <a:close/>
                  <a:moveTo>
                    <a:pt x="178" y="360"/>
                  </a:moveTo>
                  <a:lnTo>
                    <a:pt x="178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8" y="452"/>
                  </a:lnTo>
                  <a:lnTo>
                    <a:pt x="192" y="452"/>
                  </a:lnTo>
                  <a:lnTo>
                    <a:pt x="195" y="452"/>
                  </a:lnTo>
                  <a:lnTo>
                    <a:pt x="199" y="451"/>
                  </a:lnTo>
                  <a:lnTo>
                    <a:pt x="202" y="451"/>
                  </a:lnTo>
                  <a:lnTo>
                    <a:pt x="205" y="449"/>
                  </a:lnTo>
                  <a:lnTo>
                    <a:pt x="209" y="448"/>
                  </a:lnTo>
                  <a:lnTo>
                    <a:pt x="212" y="445"/>
                  </a:lnTo>
                  <a:lnTo>
                    <a:pt x="213" y="444"/>
                  </a:lnTo>
                  <a:lnTo>
                    <a:pt x="216" y="441"/>
                  </a:lnTo>
                  <a:lnTo>
                    <a:pt x="217" y="438"/>
                  </a:lnTo>
                  <a:lnTo>
                    <a:pt x="219" y="435"/>
                  </a:lnTo>
                  <a:lnTo>
                    <a:pt x="220" y="433"/>
                  </a:lnTo>
                  <a:lnTo>
                    <a:pt x="220" y="428"/>
                  </a:lnTo>
                  <a:lnTo>
                    <a:pt x="220" y="426"/>
                  </a:lnTo>
                  <a:lnTo>
                    <a:pt x="220" y="423"/>
                  </a:lnTo>
                  <a:lnTo>
                    <a:pt x="219" y="421"/>
                  </a:lnTo>
                  <a:lnTo>
                    <a:pt x="219" y="418"/>
                  </a:lnTo>
                  <a:lnTo>
                    <a:pt x="217" y="416"/>
                  </a:lnTo>
                  <a:lnTo>
                    <a:pt x="216" y="414"/>
                  </a:lnTo>
                  <a:lnTo>
                    <a:pt x="214" y="411"/>
                  </a:lnTo>
                  <a:lnTo>
                    <a:pt x="213" y="409"/>
                  </a:lnTo>
                  <a:lnTo>
                    <a:pt x="210" y="407"/>
                  </a:lnTo>
                  <a:lnTo>
                    <a:pt x="207" y="406"/>
                  </a:lnTo>
                  <a:lnTo>
                    <a:pt x="206" y="404"/>
                  </a:lnTo>
                  <a:lnTo>
                    <a:pt x="203" y="403"/>
                  </a:lnTo>
                  <a:lnTo>
                    <a:pt x="202" y="402"/>
                  </a:lnTo>
                  <a:lnTo>
                    <a:pt x="199" y="400"/>
                  </a:lnTo>
                  <a:lnTo>
                    <a:pt x="196" y="400"/>
                  </a:lnTo>
                  <a:lnTo>
                    <a:pt x="210" y="362"/>
                  </a:lnTo>
                  <a:lnTo>
                    <a:pt x="214" y="364"/>
                  </a:lnTo>
                  <a:lnTo>
                    <a:pt x="217" y="365"/>
                  </a:lnTo>
                  <a:lnTo>
                    <a:pt x="221" y="367"/>
                  </a:lnTo>
                  <a:lnTo>
                    <a:pt x="224" y="369"/>
                  </a:lnTo>
                  <a:lnTo>
                    <a:pt x="227" y="371"/>
                  </a:lnTo>
                  <a:lnTo>
                    <a:pt x="228" y="372"/>
                  </a:lnTo>
                  <a:lnTo>
                    <a:pt x="231" y="374"/>
                  </a:lnTo>
                  <a:lnTo>
                    <a:pt x="233" y="375"/>
                  </a:lnTo>
                  <a:lnTo>
                    <a:pt x="235" y="378"/>
                  </a:lnTo>
                  <a:lnTo>
                    <a:pt x="237" y="379"/>
                  </a:lnTo>
                  <a:lnTo>
                    <a:pt x="238" y="382"/>
                  </a:lnTo>
                  <a:lnTo>
                    <a:pt x="241" y="383"/>
                  </a:lnTo>
                  <a:lnTo>
                    <a:pt x="242" y="386"/>
                  </a:lnTo>
                  <a:lnTo>
                    <a:pt x="245" y="389"/>
                  </a:lnTo>
                  <a:lnTo>
                    <a:pt x="247" y="392"/>
                  </a:lnTo>
                  <a:lnTo>
                    <a:pt x="248" y="395"/>
                  </a:lnTo>
                  <a:lnTo>
                    <a:pt x="249" y="397"/>
                  </a:lnTo>
                  <a:lnTo>
                    <a:pt x="251" y="400"/>
                  </a:lnTo>
                  <a:lnTo>
                    <a:pt x="252" y="403"/>
                  </a:lnTo>
                  <a:lnTo>
                    <a:pt x="254" y="407"/>
                  </a:lnTo>
                  <a:lnTo>
                    <a:pt x="255" y="410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58" y="423"/>
                  </a:lnTo>
                  <a:lnTo>
                    <a:pt x="258" y="427"/>
                  </a:lnTo>
                  <a:lnTo>
                    <a:pt x="258" y="431"/>
                  </a:lnTo>
                  <a:lnTo>
                    <a:pt x="258" y="437"/>
                  </a:lnTo>
                  <a:lnTo>
                    <a:pt x="258" y="441"/>
                  </a:lnTo>
                  <a:lnTo>
                    <a:pt x="256" y="445"/>
                  </a:lnTo>
                  <a:lnTo>
                    <a:pt x="255" y="451"/>
                  </a:lnTo>
                  <a:lnTo>
                    <a:pt x="255" y="455"/>
                  </a:lnTo>
                  <a:lnTo>
                    <a:pt x="254" y="458"/>
                  </a:lnTo>
                  <a:lnTo>
                    <a:pt x="252" y="462"/>
                  </a:lnTo>
                  <a:lnTo>
                    <a:pt x="251" y="466"/>
                  </a:lnTo>
                  <a:lnTo>
                    <a:pt x="248" y="469"/>
                  </a:lnTo>
                  <a:lnTo>
                    <a:pt x="247" y="473"/>
                  </a:lnTo>
                  <a:lnTo>
                    <a:pt x="244" y="476"/>
                  </a:lnTo>
                  <a:lnTo>
                    <a:pt x="241" y="479"/>
                  </a:lnTo>
                  <a:lnTo>
                    <a:pt x="238" y="482"/>
                  </a:lnTo>
                  <a:lnTo>
                    <a:pt x="235" y="484"/>
                  </a:lnTo>
                  <a:lnTo>
                    <a:pt x="233" y="487"/>
                  </a:lnTo>
                  <a:lnTo>
                    <a:pt x="230" y="490"/>
                  </a:lnTo>
                  <a:lnTo>
                    <a:pt x="227" y="493"/>
                  </a:lnTo>
                  <a:lnTo>
                    <a:pt x="223" y="494"/>
                  </a:lnTo>
                  <a:lnTo>
                    <a:pt x="220" y="497"/>
                  </a:lnTo>
                  <a:lnTo>
                    <a:pt x="216" y="499"/>
                  </a:lnTo>
                  <a:lnTo>
                    <a:pt x="213" y="500"/>
                  </a:lnTo>
                  <a:lnTo>
                    <a:pt x="209" y="501"/>
                  </a:lnTo>
                  <a:lnTo>
                    <a:pt x="205" y="503"/>
                  </a:lnTo>
                  <a:lnTo>
                    <a:pt x="200" y="504"/>
                  </a:lnTo>
                  <a:lnTo>
                    <a:pt x="196" y="506"/>
                  </a:lnTo>
                  <a:lnTo>
                    <a:pt x="192" y="507"/>
                  </a:lnTo>
                  <a:lnTo>
                    <a:pt x="188" y="507"/>
                  </a:lnTo>
                  <a:lnTo>
                    <a:pt x="183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69" y="508"/>
                  </a:lnTo>
                  <a:lnTo>
                    <a:pt x="165" y="508"/>
                  </a:lnTo>
                  <a:lnTo>
                    <a:pt x="161" y="508"/>
                  </a:lnTo>
                  <a:lnTo>
                    <a:pt x="157" y="508"/>
                  </a:lnTo>
                  <a:lnTo>
                    <a:pt x="151" y="508"/>
                  </a:lnTo>
                  <a:lnTo>
                    <a:pt x="147" y="508"/>
                  </a:lnTo>
                  <a:lnTo>
                    <a:pt x="143" y="507"/>
                  </a:lnTo>
                  <a:lnTo>
                    <a:pt x="139" y="506"/>
                  </a:lnTo>
                  <a:lnTo>
                    <a:pt x="134" y="506"/>
                  </a:lnTo>
                  <a:lnTo>
                    <a:pt x="130" y="504"/>
                  </a:lnTo>
                  <a:lnTo>
                    <a:pt x="126" y="503"/>
                  </a:lnTo>
                  <a:lnTo>
                    <a:pt x="123" y="501"/>
                  </a:lnTo>
                  <a:lnTo>
                    <a:pt x="119" y="500"/>
                  </a:lnTo>
                  <a:lnTo>
                    <a:pt x="115" y="499"/>
                  </a:lnTo>
                  <a:lnTo>
                    <a:pt x="112" y="496"/>
                  </a:lnTo>
                  <a:lnTo>
                    <a:pt x="108" y="494"/>
                  </a:lnTo>
                  <a:lnTo>
                    <a:pt x="105" y="491"/>
                  </a:lnTo>
                  <a:lnTo>
                    <a:pt x="101" y="490"/>
                  </a:lnTo>
                  <a:lnTo>
                    <a:pt x="98" y="487"/>
                  </a:lnTo>
                  <a:lnTo>
                    <a:pt x="95" y="484"/>
                  </a:lnTo>
                  <a:lnTo>
                    <a:pt x="92" y="482"/>
                  </a:lnTo>
                  <a:lnTo>
                    <a:pt x="89" y="479"/>
                  </a:lnTo>
                  <a:lnTo>
                    <a:pt x="88" y="476"/>
                  </a:lnTo>
                  <a:lnTo>
                    <a:pt x="85" y="473"/>
                  </a:lnTo>
                  <a:lnTo>
                    <a:pt x="84" y="469"/>
                  </a:lnTo>
                  <a:lnTo>
                    <a:pt x="81" y="466"/>
                  </a:lnTo>
                  <a:lnTo>
                    <a:pt x="80" y="462"/>
                  </a:lnTo>
                  <a:lnTo>
                    <a:pt x="78" y="458"/>
                  </a:lnTo>
                  <a:lnTo>
                    <a:pt x="77" y="455"/>
                  </a:lnTo>
                  <a:lnTo>
                    <a:pt x="75" y="451"/>
                  </a:lnTo>
                  <a:lnTo>
                    <a:pt x="75" y="447"/>
                  </a:lnTo>
                  <a:lnTo>
                    <a:pt x="74" y="441"/>
                  </a:lnTo>
                  <a:lnTo>
                    <a:pt x="74" y="437"/>
                  </a:lnTo>
                  <a:lnTo>
                    <a:pt x="74" y="433"/>
                  </a:lnTo>
                  <a:lnTo>
                    <a:pt x="74" y="427"/>
                  </a:lnTo>
                  <a:lnTo>
                    <a:pt x="74" y="423"/>
                  </a:lnTo>
                  <a:lnTo>
                    <a:pt x="75" y="418"/>
                  </a:lnTo>
                  <a:lnTo>
                    <a:pt x="77" y="414"/>
                  </a:lnTo>
                  <a:lnTo>
                    <a:pt x="77" y="410"/>
                  </a:lnTo>
                  <a:lnTo>
                    <a:pt x="78" y="406"/>
                  </a:lnTo>
                  <a:lnTo>
                    <a:pt x="81" y="402"/>
                  </a:lnTo>
                  <a:lnTo>
                    <a:pt x="82" y="399"/>
                  </a:lnTo>
                  <a:lnTo>
                    <a:pt x="84" y="395"/>
                  </a:lnTo>
                  <a:lnTo>
                    <a:pt x="87" y="392"/>
                  </a:lnTo>
                  <a:lnTo>
                    <a:pt x="89" y="389"/>
                  </a:lnTo>
                  <a:lnTo>
                    <a:pt x="91" y="386"/>
                  </a:lnTo>
                  <a:lnTo>
                    <a:pt x="94" y="383"/>
                  </a:lnTo>
                  <a:lnTo>
                    <a:pt x="96" y="381"/>
                  </a:lnTo>
                  <a:lnTo>
                    <a:pt x="101" y="378"/>
                  </a:lnTo>
                  <a:lnTo>
                    <a:pt x="103" y="376"/>
                  </a:lnTo>
                  <a:lnTo>
                    <a:pt x="106" y="374"/>
                  </a:lnTo>
                  <a:lnTo>
                    <a:pt x="111" y="372"/>
                  </a:lnTo>
                  <a:lnTo>
                    <a:pt x="113" y="371"/>
                  </a:lnTo>
                  <a:lnTo>
                    <a:pt x="118" y="369"/>
                  </a:lnTo>
                  <a:lnTo>
                    <a:pt x="122" y="367"/>
                  </a:lnTo>
                  <a:lnTo>
                    <a:pt x="125" y="367"/>
                  </a:lnTo>
                  <a:lnTo>
                    <a:pt x="129" y="365"/>
                  </a:lnTo>
                  <a:lnTo>
                    <a:pt x="133" y="364"/>
                  </a:lnTo>
                  <a:lnTo>
                    <a:pt x="137" y="362"/>
                  </a:lnTo>
                  <a:lnTo>
                    <a:pt x="141" y="362"/>
                  </a:lnTo>
                  <a:lnTo>
                    <a:pt x="146" y="361"/>
                  </a:lnTo>
                  <a:lnTo>
                    <a:pt x="150" y="361"/>
                  </a:lnTo>
                  <a:lnTo>
                    <a:pt x="154" y="361"/>
                  </a:lnTo>
                  <a:lnTo>
                    <a:pt x="158" y="360"/>
                  </a:lnTo>
                  <a:lnTo>
                    <a:pt x="162" y="360"/>
                  </a:lnTo>
                  <a:lnTo>
                    <a:pt x="167" y="360"/>
                  </a:lnTo>
                  <a:lnTo>
                    <a:pt x="178" y="360"/>
                  </a:lnTo>
                  <a:close/>
                  <a:moveTo>
                    <a:pt x="146" y="454"/>
                  </a:moveTo>
                  <a:lnTo>
                    <a:pt x="146" y="411"/>
                  </a:lnTo>
                  <a:lnTo>
                    <a:pt x="141" y="411"/>
                  </a:lnTo>
                  <a:lnTo>
                    <a:pt x="139" y="411"/>
                  </a:lnTo>
                  <a:lnTo>
                    <a:pt x="136" y="411"/>
                  </a:lnTo>
                  <a:lnTo>
                    <a:pt x="133" y="413"/>
                  </a:lnTo>
                  <a:lnTo>
                    <a:pt x="130" y="413"/>
                  </a:lnTo>
                  <a:lnTo>
                    <a:pt x="126" y="413"/>
                  </a:lnTo>
                  <a:lnTo>
                    <a:pt x="123" y="414"/>
                  </a:lnTo>
                  <a:lnTo>
                    <a:pt x="122" y="414"/>
                  </a:lnTo>
                  <a:lnTo>
                    <a:pt x="119" y="416"/>
                  </a:lnTo>
                  <a:lnTo>
                    <a:pt x="116" y="417"/>
                  </a:lnTo>
                  <a:lnTo>
                    <a:pt x="113" y="420"/>
                  </a:lnTo>
                  <a:lnTo>
                    <a:pt x="112" y="423"/>
                  </a:lnTo>
                  <a:lnTo>
                    <a:pt x="111" y="424"/>
                  </a:lnTo>
                  <a:lnTo>
                    <a:pt x="111" y="427"/>
                  </a:lnTo>
                  <a:lnTo>
                    <a:pt x="109" y="431"/>
                  </a:lnTo>
                  <a:lnTo>
                    <a:pt x="109" y="434"/>
                  </a:lnTo>
                  <a:lnTo>
                    <a:pt x="111" y="437"/>
                  </a:lnTo>
                  <a:lnTo>
                    <a:pt x="111" y="440"/>
                  </a:lnTo>
                  <a:lnTo>
                    <a:pt x="112" y="441"/>
                  </a:lnTo>
                  <a:lnTo>
                    <a:pt x="113" y="444"/>
                  </a:lnTo>
                  <a:lnTo>
                    <a:pt x="116" y="447"/>
                  </a:lnTo>
                  <a:lnTo>
                    <a:pt x="119" y="448"/>
                  </a:lnTo>
                  <a:lnTo>
                    <a:pt x="122" y="449"/>
                  </a:lnTo>
                  <a:lnTo>
                    <a:pt x="123" y="449"/>
                  </a:lnTo>
                  <a:lnTo>
                    <a:pt x="126" y="451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6" y="452"/>
                  </a:lnTo>
                  <a:lnTo>
                    <a:pt x="139" y="452"/>
                  </a:lnTo>
                  <a:lnTo>
                    <a:pt x="141" y="454"/>
                  </a:lnTo>
                  <a:lnTo>
                    <a:pt x="146" y="454"/>
                  </a:lnTo>
                  <a:close/>
                  <a:moveTo>
                    <a:pt x="78" y="664"/>
                  </a:moveTo>
                  <a:lnTo>
                    <a:pt x="254" y="664"/>
                  </a:lnTo>
                  <a:lnTo>
                    <a:pt x="254" y="608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9" y="602"/>
                  </a:lnTo>
                  <a:lnTo>
                    <a:pt x="116" y="601"/>
                  </a:lnTo>
                  <a:lnTo>
                    <a:pt x="115" y="598"/>
                  </a:lnTo>
                  <a:lnTo>
                    <a:pt x="115" y="595"/>
                  </a:lnTo>
                  <a:lnTo>
                    <a:pt x="113" y="593"/>
                  </a:lnTo>
                  <a:lnTo>
                    <a:pt x="113" y="591"/>
                  </a:lnTo>
                  <a:lnTo>
                    <a:pt x="115" y="587"/>
                  </a:lnTo>
                  <a:lnTo>
                    <a:pt x="115" y="584"/>
                  </a:lnTo>
                  <a:lnTo>
                    <a:pt x="116" y="581"/>
                  </a:lnTo>
                  <a:lnTo>
                    <a:pt x="119" y="580"/>
                  </a:lnTo>
                  <a:lnTo>
                    <a:pt x="122" y="579"/>
                  </a:lnTo>
                  <a:lnTo>
                    <a:pt x="125" y="577"/>
                  </a:lnTo>
                  <a:lnTo>
                    <a:pt x="127" y="577"/>
                  </a:lnTo>
                  <a:lnTo>
                    <a:pt x="254" y="577"/>
                  </a:lnTo>
                  <a:lnTo>
                    <a:pt x="254" y="521"/>
                  </a:lnTo>
                  <a:lnTo>
                    <a:pt x="113" y="521"/>
                  </a:lnTo>
                  <a:lnTo>
                    <a:pt x="112" y="521"/>
                  </a:lnTo>
                  <a:lnTo>
                    <a:pt x="109" y="522"/>
                  </a:lnTo>
                  <a:lnTo>
                    <a:pt x="108" y="522"/>
                  </a:lnTo>
                  <a:lnTo>
                    <a:pt x="105" y="522"/>
                  </a:lnTo>
                  <a:lnTo>
                    <a:pt x="103" y="522"/>
                  </a:lnTo>
                  <a:lnTo>
                    <a:pt x="99" y="524"/>
                  </a:lnTo>
                  <a:lnTo>
                    <a:pt x="95" y="525"/>
                  </a:lnTo>
                  <a:lnTo>
                    <a:pt x="92" y="527"/>
                  </a:lnTo>
                  <a:lnTo>
                    <a:pt x="89" y="528"/>
                  </a:lnTo>
                  <a:lnTo>
                    <a:pt x="87" y="531"/>
                  </a:lnTo>
                  <a:lnTo>
                    <a:pt x="84" y="532"/>
                  </a:lnTo>
                  <a:lnTo>
                    <a:pt x="81" y="535"/>
                  </a:lnTo>
                  <a:lnTo>
                    <a:pt x="80" y="538"/>
                  </a:lnTo>
                  <a:lnTo>
                    <a:pt x="78" y="542"/>
                  </a:lnTo>
                  <a:lnTo>
                    <a:pt x="77" y="545"/>
                  </a:lnTo>
                  <a:lnTo>
                    <a:pt x="75" y="549"/>
                  </a:lnTo>
                  <a:lnTo>
                    <a:pt x="74" y="552"/>
                  </a:lnTo>
                  <a:lnTo>
                    <a:pt x="74" y="555"/>
                  </a:lnTo>
                  <a:lnTo>
                    <a:pt x="74" y="556"/>
                  </a:lnTo>
                  <a:lnTo>
                    <a:pt x="74" y="559"/>
                  </a:lnTo>
                  <a:lnTo>
                    <a:pt x="74" y="562"/>
                  </a:lnTo>
                  <a:lnTo>
                    <a:pt x="74" y="566"/>
                  </a:lnTo>
                  <a:lnTo>
                    <a:pt x="75" y="569"/>
                  </a:lnTo>
                  <a:lnTo>
                    <a:pt x="75" y="573"/>
                  </a:lnTo>
                  <a:lnTo>
                    <a:pt x="77" y="576"/>
                  </a:lnTo>
                  <a:lnTo>
                    <a:pt x="78" y="580"/>
                  </a:lnTo>
                  <a:lnTo>
                    <a:pt x="80" y="583"/>
                  </a:lnTo>
                  <a:lnTo>
                    <a:pt x="81" y="586"/>
                  </a:lnTo>
                  <a:lnTo>
                    <a:pt x="82" y="590"/>
                  </a:lnTo>
                  <a:lnTo>
                    <a:pt x="85" y="593"/>
                  </a:lnTo>
                  <a:lnTo>
                    <a:pt x="88" y="595"/>
                  </a:lnTo>
                  <a:lnTo>
                    <a:pt x="89" y="598"/>
                  </a:lnTo>
                  <a:lnTo>
                    <a:pt x="92" y="601"/>
                  </a:lnTo>
                  <a:lnTo>
                    <a:pt x="95" y="602"/>
                  </a:lnTo>
                  <a:lnTo>
                    <a:pt x="98" y="605"/>
                  </a:lnTo>
                  <a:lnTo>
                    <a:pt x="102" y="608"/>
                  </a:lnTo>
                  <a:lnTo>
                    <a:pt x="78" y="608"/>
                  </a:lnTo>
                  <a:lnTo>
                    <a:pt x="78" y="664"/>
                  </a:lnTo>
                  <a:close/>
                  <a:moveTo>
                    <a:pt x="5" y="740"/>
                  </a:moveTo>
                  <a:lnTo>
                    <a:pt x="56" y="740"/>
                  </a:lnTo>
                  <a:lnTo>
                    <a:pt x="56" y="685"/>
                  </a:lnTo>
                  <a:lnTo>
                    <a:pt x="5" y="685"/>
                  </a:lnTo>
                  <a:lnTo>
                    <a:pt x="5" y="740"/>
                  </a:lnTo>
                  <a:close/>
                  <a:moveTo>
                    <a:pt x="78" y="740"/>
                  </a:moveTo>
                  <a:lnTo>
                    <a:pt x="254" y="740"/>
                  </a:lnTo>
                  <a:lnTo>
                    <a:pt x="254" y="685"/>
                  </a:lnTo>
                  <a:lnTo>
                    <a:pt x="78" y="685"/>
                  </a:lnTo>
                  <a:lnTo>
                    <a:pt x="78" y="740"/>
                  </a:lnTo>
                  <a:close/>
                  <a:moveTo>
                    <a:pt x="5" y="993"/>
                  </a:moveTo>
                  <a:lnTo>
                    <a:pt x="254" y="993"/>
                  </a:lnTo>
                  <a:lnTo>
                    <a:pt x="254" y="945"/>
                  </a:lnTo>
                  <a:lnTo>
                    <a:pt x="64" y="945"/>
                  </a:lnTo>
                  <a:lnTo>
                    <a:pt x="254" y="906"/>
                  </a:lnTo>
                  <a:lnTo>
                    <a:pt x="254" y="868"/>
                  </a:lnTo>
                  <a:lnTo>
                    <a:pt x="70" y="826"/>
                  </a:lnTo>
                  <a:lnTo>
                    <a:pt x="254" y="824"/>
                  </a:lnTo>
                  <a:lnTo>
                    <a:pt x="254" y="762"/>
                  </a:lnTo>
                  <a:lnTo>
                    <a:pt x="5" y="762"/>
                  </a:lnTo>
                  <a:lnTo>
                    <a:pt x="5" y="847"/>
                  </a:lnTo>
                  <a:lnTo>
                    <a:pt x="144" y="877"/>
                  </a:lnTo>
                  <a:lnTo>
                    <a:pt x="5" y="906"/>
                  </a:lnTo>
                  <a:lnTo>
                    <a:pt x="5" y="993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09" y="715"/>
              <a:ext cx="124" cy="88"/>
            </a:xfrm>
            <a:custGeom>
              <a:avLst/>
              <a:gdLst>
                <a:gd name="T0" fmla="*/ 53 w 249"/>
                <a:gd name="T1" fmla="*/ 51 h 176"/>
                <a:gd name="T2" fmla="*/ 52 w 249"/>
                <a:gd name="T3" fmla="*/ 47 h 176"/>
                <a:gd name="T4" fmla="*/ 52 w 249"/>
                <a:gd name="T5" fmla="*/ 44 h 176"/>
                <a:gd name="T6" fmla="*/ 51 w 249"/>
                <a:gd name="T7" fmla="*/ 43 h 176"/>
                <a:gd name="T8" fmla="*/ 50 w 249"/>
                <a:gd name="T9" fmla="*/ 40 h 176"/>
                <a:gd name="T10" fmla="*/ 49 w 249"/>
                <a:gd name="T11" fmla="*/ 38 h 176"/>
                <a:gd name="T12" fmla="*/ 47 w 249"/>
                <a:gd name="T13" fmla="*/ 36 h 176"/>
                <a:gd name="T14" fmla="*/ 44 w 249"/>
                <a:gd name="T15" fmla="*/ 34 h 176"/>
                <a:gd name="T16" fmla="*/ 42 w 249"/>
                <a:gd name="T17" fmla="*/ 33 h 176"/>
                <a:gd name="T18" fmla="*/ 39 w 249"/>
                <a:gd name="T19" fmla="*/ 33 h 176"/>
                <a:gd name="T20" fmla="*/ 36 w 249"/>
                <a:gd name="T21" fmla="*/ 33 h 176"/>
                <a:gd name="T22" fmla="*/ 33 w 249"/>
                <a:gd name="T23" fmla="*/ 33 h 176"/>
                <a:gd name="T24" fmla="*/ 31 w 249"/>
                <a:gd name="T25" fmla="*/ 34 h 176"/>
                <a:gd name="T26" fmla="*/ 29 w 249"/>
                <a:gd name="T27" fmla="*/ 35 h 176"/>
                <a:gd name="T28" fmla="*/ 27 w 249"/>
                <a:gd name="T29" fmla="*/ 37 h 176"/>
                <a:gd name="T30" fmla="*/ 25 w 249"/>
                <a:gd name="T31" fmla="*/ 39 h 176"/>
                <a:gd name="T32" fmla="*/ 24 w 249"/>
                <a:gd name="T33" fmla="*/ 41 h 176"/>
                <a:gd name="T34" fmla="*/ 23 w 249"/>
                <a:gd name="T35" fmla="*/ 43 h 176"/>
                <a:gd name="T36" fmla="*/ 22 w 249"/>
                <a:gd name="T37" fmla="*/ 46 h 176"/>
                <a:gd name="T38" fmla="*/ 22 w 249"/>
                <a:gd name="T39" fmla="*/ 48 h 176"/>
                <a:gd name="T40" fmla="*/ 22 w 249"/>
                <a:gd name="T41" fmla="*/ 57 h 176"/>
                <a:gd name="T42" fmla="*/ 0 w 249"/>
                <a:gd name="T43" fmla="*/ 42 h 176"/>
                <a:gd name="T44" fmla="*/ 0 w 249"/>
                <a:gd name="T45" fmla="*/ 35 h 176"/>
                <a:gd name="T46" fmla="*/ 1 w 249"/>
                <a:gd name="T47" fmla="*/ 29 h 176"/>
                <a:gd name="T48" fmla="*/ 3 w 249"/>
                <a:gd name="T49" fmla="*/ 24 h 176"/>
                <a:gd name="T50" fmla="*/ 5 w 249"/>
                <a:gd name="T51" fmla="*/ 19 h 176"/>
                <a:gd name="T52" fmla="*/ 7 w 249"/>
                <a:gd name="T53" fmla="*/ 13 h 176"/>
                <a:gd name="T54" fmla="*/ 10 w 249"/>
                <a:gd name="T55" fmla="*/ 10 h 176"/>
                <a:gd name="T56" fmla="*/ 15 w 249"/>
                <a:gd name="T57" fmla="*/ 6 h 176"/>
                <a:gd name="T58" fmla="*/ 20 w 249"/>
                <a:gd name="T59" fmla="*/ 3 h 176"/>
                <a:gd name="T60" fmla="*/ 24 w 249"/>
                <a:gd name="T61" fmla="*/ 1 h 176"/>
                <a:gd name="T62" fmla="*/ 31 w 249"/>
                <a:gd name="T63" fmla="*/ 0 h 176"/>
                <a:gd name="T64" fmla="*/ 38 w 249"/>
                <a:gd name="T65" fmla="*/ 0 h 176"/>
                <a:gd name="T66" fmla="*/ 45 w 249"/>
                <a:gd name="T67" fmla="*/ 1 h 176"/>
                <a:gd name="T68" fmla="*/ 51 w 249"/>
                <a:gd name="T69" fmla="*/ 3 h 176"/>
                <a:gd name="T70" fmla="*/ 57 w 249"/>
                <a:gd name="T71" fmla="*/ 6 h 176"/>
                <a:gd name="T72" fmla="*/ 62 w 249"/>
                <a:gd name="T73" fmla="*/ 10 h 176"/>
                <a:gd name="T74" fmla="*/ 65 w 249"/>
                <a:gd name="T75" fmla="*/ 13 h 176"/>
                <a:gd name="T76" fmla="*/ 69 w 249"/>
                <a:gd name="T77" fmla="*/ 19 h 176"/>
                <a:gd name="T78" fmla="*/ 71 w 249"/>
                <a:gd name="T79" fmla="*/ 24 h 176"/>
                <a:gd name="T80" fmla="*/ 73 w 249"/>
                <a:gd name="T81" fmla="*/ 29 h 176"/>
                <a:gd name="T82" fmla="*/ 74 w 249"/>
                <a:gd name="T83" fmla="*/ 36 h 176"/>
                <a:gd name="T84" fmla="*/ 74 w 249"/>
                <a:gd name="T85" fmla="*/ 43 h 176"/>
                <a:gd name="T86" fmla="*/ 74 w 249"/>
                <a:gd name="T87" fmla="*/ 48 h 176"/>
                <a:gd name="T88" fmla="*/ 74 w 249"/>
                <a:gd name="T89" fmla="*/ 53 h 176"/>
                <a:gd name="T90" fmla="*/ 74 w 249"/>
                <a:gd name="T91" fmla="*/ 57 h 176"/>
                <a:gd name="T92" fmla="*/ 22 w 249"/>
                <a:gd name="T93" fmla="*/ 57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9"/>
                <a:gd name="T142" fmla="*/ 0 h 176"/>
                <a:gd name="T143" fmla="*/ 249 w 249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9" h="176">
                  <a:moveTo>
                    <a:pt x="44" y="114"/>
                  </a:moveTo>
                  <a:lnTo>
                    <a:pt x="106" y="114"/>
                  </a:lnTo>
                  <a:lnTo>
                    <a:pt x="106" y="103"/>
                  </a:lnTo>
                  <a:lnTo>
                    <a:pt x="106" y="100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3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3" y="87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101" y="82"/>
                  </a:lnTo>
                  <a:lnTo>
                    <a:pt x="100" y="80"/>
                  </a:lnTo>
                  <a:lnTo>
                    <a:pt x="100" y="79"/>
                  </a:lnTo>
                  <a:lnTo>
                    <a:pt x="98" y="78"/>
                  </a:lnTo>
                  <a:lnTo>
                    <a:pt x="98" y="76"/>
                  </a:lnTo>
                  <a:lnTo>
                    <a:pt x="97" y="75"/>
                  </a:lnTo>
                  <a:lnTo>
                    <a:pt x="96" y="73"/>
                  </a:lnTo>
                  <a:lnTo>
                    <a:pt x="94" y="72"/>
                  </a:lnTo>
                  <a:lnTo>
                    <a:pt x="93" y="70"/>
                  </a:lnTo>
                  <a:lnTo>
                    <a:pt x="91" y="69"/>
                  </a:lnTo>
                  <a:lnTo>
                    <a:pt x="89" y="68"/>
                  </a:lnTo>
                  <a:lnTo>
                    <a:pt x="87" y="68"/>
                  </a:lnTo>
                  <a:lnTo>
                    <a:pt x="86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69" y="65"/>
                  </a:lnTo>
                  <a:lnTo>
                    <a:pt x="66" y="65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2" y="68"/>
                  </a:lnTo>
                  <a:lnTo>
                    <a:pt x="61" y="68"/>
                  </a:lnTo>
                  <a:lnTo>
                    <a:pt x="59" y="69"/>
                  </a:lnTo>
                  <a:lnTo>
                    <a:pt x="58" y="69"/>
                  </a:lnTo>
                  <a:lnTo>
                    <a:pt x="56" y="70"/>
                  </a:lnTo>
                  <a:lnTo>
                    <a:pt x="55" y="72"/>
                  </a:lnTo>
                  <a:lnTo>
                    <a:pt x="54" y="73"/>
                  </a:lnTo>
                  <a:lnTo>
                    <a:pt x="52" y="75"/>
                  </a:lnTo>
                  <a:lnTo>
                    <a:pt x="52" y="76"/>
                  </a:lnTo>
                  <a:lnTo>
                    <a:pt x="51" y="78"/>
                  </a:lnTo>
                  <a:lnTo>
                    <a:pt x="49" y="79"/>
                  </a:lnTo>
                  <a:lnTo>
                    <a:pt x="49" y="80"/>
                  </a:lnTo>
                  <a:lnTo>
                    <a:pt x="48" y="82"/>
                  </a:lnTo>
                  <a:lnTo>
                    <a:pt x="48" y="83"/>
                  </a:lnTo>
                  <a:lnTo>
                    <a:pt x="47" y="85"/>
                  </a:lnTo>
                  <a:lnTo>
                    <a:pt x="47" y="86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5" y="92"/>
                  </a:lnTo>
                  <a:lnTo>
                    <a:pt x="45" y="93"/>
                  </a:lnTo>
                  <a:lnTo>
                    <a:pt x="45" y="94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3"/>
                  </a:lnTo>
                  <a:lnTo>
                    <a:pt x="44" y="114"/>
                  </a:lnTo>
                  <a:lnTo>
                    <a:pt x="249" y="176"/>
                  </a:lnTo>
                  <a:lnTo>
                    <a:pt x="0" y="176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0" y="70"/>
                  </a:lnTo>
                  <a:lnTo>
                    <a:pt x="2" y="66"/>
                  </a:lnTo>
                  <a:lnTo>
                    <a:pt x="2" y="63"/>
                  </a:lnTo>
                  <a:lnTo>
                    <a:pt x="3" y="59"/>
                  </a:lnTo>
                  <a:lnTo>
                    <a:pt x="3" y="55"/>
                  </a:lnTo>
                  <a:lnTo>
                    <a:pt x="4" y="51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10" y="37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14" y="27"/>
                  </a:lnTo>
                  <a:lnTo>
                    <a:pt x="17" y="24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4" y="17"/>
                  </a:lnTo>
                  <a:lnTo>
                    <a:pt x="27" y="14"/>
                  </a:lnTo>
                  <a:lnTo>
                    <a:pt x="30" y="13"/>
                  </a:lnTo>
                  <a:lnTo>
                    <a:pt x="33" y="10"/>
                  </a:lnTo>
                  <a:lnTo>
                    <a:pt x="35" y="9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1" y="9"/>
                  </a:lnTo>
                  <a:lnTo>
                    <a:pt x="114" y="12"/>
                  </a:lnTo>
                  <a:lnTo>
                    <a:pt x="117" y="13"/>
                  </a:lnTo>
                  <a:lnTo>
                    <a:pt x="121" y="16"/>
                  </a:lnTo>
                  <a:lnTo>
                    <a:pt x="124" y="19"/>
                  </a:lnTo>
                  <a:lnTo>
                    <a:pt x="127" y="21"/>
                  </a:lnTo>
                  <a:lnTo>
                    <a:pt x="129" y="24"/>
                  </a:lnTo>
                  <a:lnTo>
                    <a:pt x="131" y="27"/>
                  </a:lnTo>
                  <a:lnTo>
                    <a:pt x="134" y="30"/>
                  </a:lnTo>
                  <a:lnTo>
                    <a:pt x="135" y="33"/>
                  </a:lnTo>
                  <a:lnTo>
                    <a:pt x="138" y="37"/>
                  </a:lnTo>
                  <a:lnTo>
                    <a:pt x="139" y="40"/>
                  </a:lnTo>
                  <a:lnTo>
                    <a:pt x="141" y="44"/>
                  </a:lnTo>
                  <a:lnTo>
                    <a:pt x="142" y="48"/>
                  </a:lnTo>
                  <a:lnTo>
                    <a:pt x="143" y="51"/>
                  </a:lnTo>
                  <a:lnTo>
                    <a:pt x="145" y="55"/>
                  </a:lnTo>
                  <a:lnTo>
                    <a:pt x="146" y="59"/>
                  </a:lnTo>
                  <a:lnTo>
                    <a:pt x="146" y="63"/>
                  </a:lnTo>
                  <a:lnTo>
                    <a:pt x="148" y="68"/>
                  </a:lnTo>
                  <a:lnTo>
                    <a:pt x="148" y="72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6"/>
                  </a:lnTo>
                  <a:lnTo>
                    <a:pt x="149" y="90"/>
                  </a:lnTo>
                  <a:lnTo>
                    <a:pt x="149" y="93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9" y="101"/>
                  </a:lnTo>
                  <a:lnTo>
                    <a:pt x="149" y="106"/>
                  </a:lnTo>
                  <a:lnTo>
                    <a:pt x="148" y="108"/>
                  </a:lnTo>
                  <a:lnTo>
                    <a:pt x="148" y="111"/>
                  </a:lnTo>
                  <a:lnTo>
                    <a:pt x="148" y="114"/>
                  </a:lnTo>
                  <a:lnTo>
                    <a:pt x="249" y="114"/>
                  </a:lnTo>
                  <a:lnTo>
                    <a:pt x="249" y="176"/>
                  </a:lnTo>
                  <a:lnTo>
                    <a:pt x="44" y="114"/>
                  </a:lnTo>
                  <a:close/>
                </a:path>
              </a:pathLst>
            </a:custGeom>
            <a:solidFill>
              <a:srgbClr val="0D2A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444" y="581"/>
              <a:ext cx="91" cy="78"/>
            </a:xfrm>
            <a:custGeom>
              <a:avLst/>
              <a:gdLst>
                <a:gd name="T0" fmla="*/ 38 w 184"/>
                <a:gd name="T1" fmla="*/ 78 h 156"/>
                <a:gd name="T2" fmla="*/ 29 w 184"/>
                <a:gd name="T3" fmla="*/ 76 h 156"/>
                <a:gd name="T4" fmla="*/ 22 w 184"/>
                <a:gd name="T5" fmla="*/ 74 h 156"/>
                <a:gd name="T6" fmla="*/ 14 w 184"/>
                <a:gd name="T7" fmla="*/ 70 h 156"/>
                <a:gd name="T8" fmla="*/ 9 w 184"/>
                <a:gd name="T9" fmla="*/ 65 h 156"/>
                <a:gd name="T10" fmla="*/ 4 w 184"/>
                <a:gd name="T11" fmla="*/ 57 h 156"/>
                <a:gd name="T12" fmla="*/ 1 w 184"/>
                <a:gd name="T13" fmla="*/ 50 h 156"/>
                <a:gd name="T14" fmla="*/ 0 w 184"/>
                <a:gd name="T15" fmla="*/ 41 h 156"/>
                <a:gd name="T16" fmla="*/ 0 w 184"/>
                <a:gd name="T17" fmla="*/ 33 h 156"/>
                <a:gd name="T18" fmla="*/ 3 w 184"/>
                <a:gd name="T19" fmla="*/ 24 h 156"/>
                <a:gd name="T20" fmla="*/ 6 w 184"/>
                <a:gd name="T21" fmla="*/ 17 h 156"/>
                <a:gd name="T22" fmla="*/ 11 w 184"/>
                <a:gd name="T23" fmla="*/ 11 h 156"/>
                <a:gd name="T24" fmla="*/ 18 w 184"/>
                <a:gd name="T25" fmla="*/ 6 h 156"/>
                <a:gd name="T26" fmla="*/ 25 w 184"/>
                <a:gd name="T27" fmla="*/ 3 h 156"/>
                <a:gd name="T28" fmla="*/ 33 w 184"/>
                <a:gd name="T29" fmla="*/ 1 h 156"/>
                <a:gd name="T30" fmla="*/ 43 w 184"/>
                <a:gd name="T31" fmla="*/ 0 h 156"/>
                <a:gd name="T32" fmla="*/ 53 w 184"/>
                <a:gd name="T33" fmla="*/ 1 h 156"/>
                <a:gd name="T34" fmla="*/ 62 w 184"/>
                <a:gd name="T35" fmla="*/ 2 h 156"/>
                <a:gd name="T36" fmla="*/ 69 w 184"/>
                <a:gd name="T37" fmla="*/ 5 h 156"/>
                <a:gd name="T38" fmla="*/ 76 w 184"/>
                <a:gd name="T39" fmla="*/ 9 h 156"/>
                <a:gd name="T40" fmla="*/ 82 w 184"/>
                <a:gd name="T41" fmla="*/ 13 h 156"/>
                <a:gd name="T42" fmla="*/ 87 w 184"/>
                <a:gd name="T43" fmla="*/ 20 h 156"/>
                <a:gd name="T44" fmla="*/ 90 w 184"/>
                <a:gd name="T45" fmla="*/ 27 h 156"/>
                <a:gd name="T46" fmla="*/ 91 w 184"/>
                <a:gd name="T47" fmla="*/ 37 h 156"/>
                <a:gd name="T48" fmla="*/ 90 w 184"/>
                <a:gd name="T49" fmla="*/ 46 h 156"/>
                <a:gd name="T50" fmla="*/ 88 w 184"/>
                <a:gd name="T51" fmla="*/ 55 h 156"/>
                <a:gd name="T52" fmla="*/ 85 w 184"/>
                <a:gd name="T53" fmla="*/ 62 h 156"/>
                <a:gd name="T54" fmla="*/ 80 w 184"/>
                <a:gd name="T55" fmla="*/ 68 h 156"/>
                <a:gd name="T56" fmla="*/ 73 w 184"/>
                <a:gd name="T57" fmla="*/ 72 h 156"/>
                <a:gd name="T58" fmla="*/ 66 w 184"/>
                <a:gd name="T59" fmla="*/ 75 h 156"/>
                <a:gd name="T60" fmla="*/ 57 w 184"/>
                <a:gd name="T61" fmla="*/ 78 h 156"/>
                <a:gd name="T62" fmla="*/ 48 w 184"/>
                <a:gd name="T63" fmla="*/ 78 h 156"/>
                <a:gd name="T64" fmla="*/ 53 w 184"/>
                <a:gd name="T65" fmla="*/ 49 h 156"/>
                <a:gd name="T66" fmla="*/ 59 w 184"/>
                <a:gd name="T67" fmla="*/ 48 h 156"/>
                <a:gd name="T68" fmla="*/ 64 w 184"/>
                <a:gd name="T69" fmla="*/ 48 h 156"/>
                <a:gd name="T70" fmla="*/ 67 w 184"/>
                <a:gd name="T71" fmla="*/ 46 h 156"/>
                <a:gd name="T72" fmla="*/ 72 w 184"/>
                <a:gd name="T73" fmla="*/ 43 h 156"/>
                <a:gd name="T74" fmla="*/ 74 w 184"/>
                <a:gd name="T75" fmla="*/ 39 h 156"/>
                <a:gd name="T76" fmla="*/ 72 w 184"/>
                <a:gd name="T77" fmla="*/ 35 h 156"/>
                <a:gd name="T78" fmla="*/ 67 w 184"/>
                <a:gd name="T79" fmla="*/ 31 h 156"/>
                <a:gd name="T80" fmla="*/ 64 w 184"/>
                <a:gd name="T81" fmla="*/ 30 h 156"/>
                <a:gd name="T82" fmla="*/ 59 w 184"/>
                <a:gd name="T83" fmla="*/ 29 h 156"/>
                <a:gd name="T84" fmla="*/ 53 w 184"/>
                <a:gd name="T85" fmla="*/ 29 h 156"/>
                <a:gd name="T86" fmla="*/ 38 w 184"/>
                <a:gd name="T87" fmla="*/ 29 h 156"/>
                <a:gd name="T88" fmla="*/ 30 w 184"/>
                <a:gd name="T89" fmla="*/ 29 h 156"/>
                <a:gd name="T90" fmla="*/ 26 w 184"/>
                <a:gd name="T91" fmla="*/ 31 h 156"/>
                <a:gd name="T92" fmla="*/ 21 w 184"/>
                <a:gd name="T93" fmla="*/ 33 h 156"/>
                <a:gd name="T94" fmla="*/ 18 w 184"/>
                <a:gd name="T95" fmla="*/ 37 h 156"/>
                <a:gd name="T96" fmla="*/ 18 w 184"/>
                <a:gd name="T97" fmla="*/ 41 h 156"/>
                <a:gd name="T98" fmla="*/ 21 w 184"/>
                <a:gd name="T99" fmla="*/ 45 h 156"/>
                <a:gd name="T100" fmla="*/ 26 w 184"/>
                <a:gd name="T101" fmla="*/ 48 h 156"/>
                <a:gd name="T102" fmla="*/ 30 w 184"/>
                <a:gd name="T103" fmla="*/ 48 h 156"/>
                <a:gd name="T104" fmla="*/ 38 w 184"/>
                <a:gd name="T105" fmla="*/ 49 h 1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156"/>
                <a:gd name="T161" fmla="*/ 184 w 184"/>
                <a:gd name="T162" fmla="*/ 156 h 1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156">
                  <a:moveTo>
                    <a:pt x="91" y="156"/>
                  </a:moveTo>
                  <a:lnTo>
                    <a:pt x="86" y="156"/>
                  </a:lnTo>
                  <a:lnTo>
                    <a:pt x="81" y="156"/>
                  </a:lnTo>
                  <a:lnTo>
                    <a:pt x="77" y="156"/>
                  </a:lnTo>
                  <a:lnTo>
                    <a:pt x="72" y="155"/>
                  </a:lnTo>
                  <a:lnTo>
                    <a:pt x="67" y="155"/>
                  </a:lnTo>
                  <a:lnTo>
                    <a:pt x="63" y="153"/>
                  </a:lnTo>
                  <a:lnTo>
                    <a:pt x="59" y="152"/>
                  </a:lnTo>
                  <a:lnTo>
                    <a:pt x="55" y="152"/>
                  </a:lnTo>
                  <a:lnTo>
                    <a:pt x="51" y="150"/>
                  </a:lnTo>
                  <a:lnTo>
                    <a:pt x="46" y="149"/>
                  </a:lnTo>
                  <a:lnTo>
                    <a:pt x="44" y="148"/>
                  </a:lnTo>
                  <a:lnTo>
                    <a:pt x="39" y="145"/>
                  </a:lnTo>
                  <a:lnTo>
                    <a:pt x="37" y="143"/>
                  </a:lnTo>
                  <a:lnTo>
                    <a:pt x="32" y="141"/>
                  </a:lnTo>
                  <a:lnTo>
                    <a:pt x="29" y="139"/>
                  </a:lnTo>
                  <a:lnTo>
                    <a:pt x="27" y="136"/>
                  </a:lnTo>
                  <a:lnTo>
                    <a:pt x="22" y="134"/>
                  </a:lnTo>
                  <a:lnTo>
                    <a:pt x="20" y="132"/>
                  </a:lnTo>
                  <a:lnTo>
                    <a:pt x="18" y="129"/>
                  </a:lnTo>
                  <a:lnTo>
                    <a:pt x="15" y="125"/>
                  </a:lnTo>
                  <a:lnTo>
                    <a:pt x="13" y="122"/>
                  </a:lnTo>
                  <a:lnTo>
                    <a:pt x="11" y="120"/>
                  </a:lnTo>
                  <a:lnTo>
                    <a:pt x="8" y="115"/>
                  </a:lnTo>
                  <a:lnTo>
                    <a:pt x="7" y="113"/>
                  </a:lnTo>
                  <a:lnTo>
                    <a:pt x="6" y="108"/>
                  </a:lnTo>
                  <a:lnTo>
                    <a:pt x="4" y="105"/>
                  </a:lnTo>
                  <a:lnTo>
                    <a:pt x="3" y="101"/>
                  </a:lnTo>
                  <a:lnTo>
                    <a:pt x="1" y="97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1" y="61"/>
                  </a:lnTo>
                  <a:lnTo>
                    <a:pt x="3" y="56"/>
                  </a:lnTo>
                  <a:lnTo>
                    <a:pt x="4" y="52"/>
                  </a:lnTo>
                  <a:lnTo>
                    <a:pt x="6" y="48"/>
                  </a:lnTo>
                  <a:lnTo>
                    <a:pt x="7" y="44"/>
                  </a:lnTo>
                  <a:lnTo>
                    <a:pt x="8" y="41"/>
                  </a:lnTo>
                  <a:lnTo>
                    <a:pt x="11" y="37"/>
                  </a:lnTo>
                  <a:lnTo>
                    <a:pt x="13" y="34"/>
                  </a:lnTo>
                  <a:lnTo>
                    <a:pt x="15" y="31"/>
                  </a:lnTo>
                  <a:lnTo>
                    <a:pt x="18" y="28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7" y="20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55" y="6"/>
                  </a:lnTo>
                  <a:lnTo>
                    <a:pt x="59" y="4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1" y="2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1" y="2"/>
                  </a:lnTo>
                  <a:lnTo>
                    <a:pt x="115" y="3"/>
                  </a:lnTo>
                  <a:lnTo>
                    <a:pt x="119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0"/>
                  </a:lnTo>
                  <a:lnTo>
                    <a:pt x="145" y="11"/>
                  </a:lnTo>
                  <a:lnTo>
                    <a:pt x="147" y="13"/>
                  </a:lnTo>
                  <a:lnTo>
                    <a:pt x="152" y="16"/>
                  </a:lnTo>
                  <a:lnTo>
                    <a:pt x="154" y="17"/>
                  </a:lnTo>
                  <a:lnTo>
                    <a:pt x="157" y="20"/>
                  </a:lnTo>
                  <a:lnTo>
                    <a:pt x="161" y="23"/>
                  </a:lnTo>
                  <a:lnTo>
                    <a:pt x="164" y="24"/>
                  </a:lnTo>
                  <a:lnTo>
                    <a:pt x="166" y="27"/>
                  </a:lnTo>
                  <a:lnTo>
                    <a:pt x="168" y="31"/>
                  </a:lnTo>
                  <a:lnTo>
                    <a:pt x="171" y="34"/>
                  </a:lnTo>
                  <a:lnTo>
                    <a:pt x="173" y="37"/>
                  </a:lnTo>
                  <a:lnTo>
                    <a:pt x="175" y="41"/>
                  </a:lnTo>
                  <a:lnTo>
                    <a:pt x="177" y="44"/>
                  </a:lnTo>
                  <a:lnTo>
                    <a:pt x="178" y="48"/>
                  </a:lnTo>
                  <a:lnTo>
                    <a:pt x="180" y="52"/>
                  </a:lnTo>
                  <a:lnTo>
                    <a:pt x="181" y="55"/>
                  </a:lnTo>
                  <a:lnTo>
                    <a:pt x="182" y="59"/>
                  </a:lnTo>
                  <a:lnTo>
                    <a:pt x="182" y="65"/>
                  </a:lnTo>
                  <a:lnTo>
                    <a:pt x="184" y="69"/>
                  </a:lnTo>
                  <a:lnTo>
                    <a:pt x="184" y="73"/>
                  </a:lnTo>
                  <a:lnTo>
                    <a:pt x="184" y="79"/>
                  </a:lnTo>
                  <a:lnTo>
                    <a:pt x="184" y="83"/>
                  </a:lnTo>
                  <a:lnTo>
                    <a:pt x="184" y="89"/>
                  </a:lnTo>
                  <a:lnTo>
                    <a:pt x="182" y="93"/>
                  </a:lnTo>
                  <a:lnTo>
                    <a:pt x="182" y="97"/>
                  </a:lnTo>
                  <a:lnTo>
                    <a:pt x="181" y="101"/>
                  </a:lnTo>
                  <a:lnTo>
                    <a:pt x="180" y="105"/>
                  </a:lnTo>
                  <a:lnTo>
                    <a:pt x="178" y="110"/>
                  </a:lnTo>
                  <a:lnTo>
                    <a:pt x="177" y="113"/>
                  </a:lnTo>
                  <a:lnTo>
                    <a:pt x="175" y="117"/>
                  </a:lnTo>
                  <a:lnTo>
                    <a:pt x="173" y="120"/>
                  </a:lnTo>
                  <a:lnTo>
                    <a:pt x="171" y="124"/>
                  </a:lnTo>
                  <a:lnTo>
                    <a:pt x="168" y="127"/>
                  </a:lnTo>
                  <a:lnTo>
                    <a:pt x="166" y="129"/>
                  </a:lnTo>
                  <a:lnTo>
                    <a:pt x="164" y="132"/>
                  </a:lnTo>
                  <a:lnTo>
                    <a:pt x="161" y="135"/>
                  </a:lnTo>
                  <a:lnTo>
                    <a:pt x="157" y="136"/>
                  </a:lnTo>
                  <a:lnTo>
                    <a:pt x="154" y="139"/>
                  </a:lnTo>
                  <a:lnTo>
                    <a:pt x="152" y="142"/>
                  </a:lnTo>
                  <a:lnTo>
                    <a:pt x="147" y="143"/>
                  </a:lnTo>
                  <a:lnTo>
                    <a:pt x="145" y="145"/>
                  </a:lnTo>
                  <a:lnTo>
                    <a:pt x="140" y="148"/>
                  </a:lnTo>
                  <a:lnTo>
                    <a:pt x="136" y="149"/>
                  </a:lnTo>
                  <a:lnTo>
                    <a:pt x="133" y="150"/>
                  </a:lnTo>
                  <a:lnTo>
                    <a:pt x="129" y="152"/>
                  </a:lnTo>
                  <a:lnTo>
                    <a:pt x="125" y="152"/>
                  </a:lnTo>
                  <a:lnTo>
                    <a:pt x="119" y="153"/>
                  </a:lnTo>
                  <a:lnTo>
                    <a:pt x="115" y="155"/>
                  </a:lnTo>
                  <a:lnTo>
                    <a:pt x="111" y="155"/>
                  </a:lnTo>
                  <a:lnTo>
                    <a:pt x="107" y="156"/>
                  </a:lnTo>
                  <a:lnTo>
                    <a:pt x="101" y="156"/>
                  </a:lnTo>
                  <a:lnTo>
                    <a:pt x="97" y="156"/>
                  </a:lnTo>
                  <a:lnTo>
                    <a:pt x="91" y="156"/>
                  </a:lnTo>
                  <a:close/>
                  <a:moveTo>
                    <a:pt x="91" y="98"/>
                  </a:moveTo>
                  <a:lnTo>
                    <a:pt x="100" y="98"/>
                  </a:lnTo>
                  <a:lnTo>
                    <a:pt x="107" y="98"/>
                  </a:lnTo>
                  <a:lnTo>
                    <a:pt x="109" y="98"/>
                  </a:lnTo>
                  <a:lnTo>
                    <a:pt x="112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6" y="96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3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3" y="89"/>
                  </a:lnTo>
                  <a:lnTo>
                    <a:pt x="146" y="87"/>
                  </a:lnTo>
                  <a:lnTo>
                    <a:pt x="146" y="86"/>
                  </a:lnTo>
                  <a:lnTo>
                    <a:pt x="147" y="83"/>
                  </a:lnTo>
                  <a:lnTo>
                    <a:pt x="147" y="80"/>
                  </a:lnTo>
                  <a:lnTo>
                    <a:pt x="149" y="79"/>
                  </a:lnTo>
                  <a:lnTo>
                    <a:pt x="147" y="76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6" y="69"/>
                  </a:lnTo>
                  <a:lnTo>
                    <a:pt x="143" y="68"/>
                  </a:lnTo>
                  <a:lnTo>
                    <a:pt x="142" y="66"/>
                  </a:lnTo>
                  <a:lnTo>
                    <a:pt x="139" y="65"/>
                  </a:lnTo>
                  <a:lnTo>
                    <a:pt x="136" y="63"/>
                  </a:lnTo>
                  <a:lnTo>
                    <a:pt x="135" y="62"/>
                  </a:lnTo>
                  <a:lnTo>
                    <a:pt x="133" y="62"/>
                  </a:lnTo>
                  <a:lnTo>
                    <a:pt x="131" y="62"/>
                  </a:lnTo>
                  <a:lnTo>
                    <a:pt x="129" y="61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19" y="59"/>
                  </a:lnTo>
                  <a:lnTo>
                    <a:pt x="117" y="59"/>
                  </a:lnTo>
                  <a:lnTo>
                    <a:pt x="112" y="59"/>
                  </a:lnTo>
                  <a:lnTo>
                    <a:pt x="109" y="59"/>
                  </a:lnTo>
                  <a:lnTo>
                    <a:pt x="107" y="59"/>
                  </a:lnTo>
                  <a:lnTo>
                    <a:pt x="100" y="58"/>
                  </a:lnTo>
                  <a:lnTo>
                    <a:pt x="91" y="58"/>
                  </a:lnTo>
                  <a:lnTo>
                    <a:pt x="84" y="58"/>
                  </a:lnTo>
                  <a:lnTo>
                    <a:pt x="77" y="59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63" y="59"/>
                  </a:lnTo>
                  <a:lnTo>
                    <a:pt x="60" y="59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3" y="61"/>
                  </a:lnTo>
                  <a:lnTo>
                    <a:pt x="52" y="62"/>
                  </a:lnTo>
                  <a:lnTo>
                    <a:pt x="51" y="62"/>
                  </a:lnTo>
                  <a:lnTo>
                    <a:pt x="48" y="62"/>
                  </a:lnTo>
                  <a:lnTo>
                    <a:pt x="45" y="63"/>
                  </a:lnTo>
                  <a:lnTo>
                    <a:pt x="42" y="65"/>
                  </a:lnTo>
                  <a:lnTo>
                    <a:pt x="41" y="66"/>
                  </a:lnTo>
                  <a:lnTo>
                    <a:pt x="39" y="69"/>
                  </a:lnTo>
                  <a:lnTo>
                    <a:pt x="38" y="70"/>
                  </a:lnTo>
                  <a:lnTo>
                    <a:pt x="37" y="73"/>
                  </a:lnTo>
                  <a:lnTo>
                    <a:pt x="37" y="76"/>
                  </a:lnTo>
                  <a:lnTo>
                    <a:pt x="35" y="79"/>
                  </a:lnTo>
                  <a:lnTo>
                    <a:pt x="37" y="82"/>
                  </a:lnTo>
                  <a:lnTo>
                    <a:pt x="37" y="83"/>
                  </a:lnTo>
                  <a:lnTo>
                    <a:pt x="38" y="86"/>
                  </a:lnTo>
                  <a:lnTo>
                    <a:pt x="39" y="89"/>
                  </a:lnTo>
                  <a:lnTo>
                    <a:pt x="41" y="90"/>
                  </a:lnTo>
                  <a:lnTo>
                    <a:pt x="42" y="91"/>
                  </a:lnTo>
                  <a:lnTo>
                    <a:pt x="45" y="93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2" y="96"/>
                  </a:lnTo>
                  <a:lnTo>
                    <a:pt x="53" y="96"/>
                  </a:lnTo>
                  <a:lnTo>
                    <a:pt x="56" y="96"/>
                  </a:lnTo>
                  <a:lnTo>
                    <a:pt x="58" y="97"/>
                  </a:lnTo>
                  <a:lnTo>
                    <a:pt x="6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72" y="98"/>
                  </a:lnTo>
                  <a:lnTo>
                    <a:pt x="77" y="98"/>
                  </a:lnTo>
                  <a:lnTo>
                    <a:pt x="84" y="98"/>
                  </a:lnTo>
                  <a:lnTo>
                    <a:pt x="91" y="98"/>
                  </a:lnTo>
                  <a:close/>
                </a:path>
              </a:pathLst>
            </a:custGeom>
            <a:solidFill>
              <a:srgbClr val="EC7C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3553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5000">
        <p:fade/>
      </p:transition>
    </mc:Choice>
    <mc:Fallback xmlns="">
      <p:transition xmlns:p14="http://schemas.microsoft.com/office/powerpoint/2010/main"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1432</TotalTime>
  <Words>58</Words>
  <Application>Microsoft Macintosh PowerPoint</Application>
  <PresentationFormat>On-screen Show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ProMinent Fluid Controls,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Ken Gibson</dc:creator>
  <cp:lastModifiedBy>Noel Twyman</cp:lastModifiedBy>
  <cp:revision>45</cp:revision>
  <dcterms:created xsi:type="dcterms:W3CDTF">2010-09-30T14:34:46Z</dcterms:created>
  <dcterms:modified xsi:type="dcterms:W3CDTF">2012-02-16T14:44:22Z</dcterms:modified>
</cp:coreProperties>
</file>